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6" r:id="rId2"/>
    <p:sldId id="367" r:id="rId3"/>
    <p:sldId id="368" r:id="rId4"/>
    <p:sldId id="369" r:id="rId5"/>
    <p:sldId id="260" r:id="rId6"/>
    <p:sldId id="261" r:id="rId7"/>
    <p:sldId id="262" r:id="rId8"/>
    <p:sldId id="259" r:id="rId9"/>
    <p:sldId id="263" r:id="rId10"/>
    <p:sldId id="352" r:id="rId11"/>
    <p:sldId id="317" r:id="rId12"/>
    <p:sldId id="318" r:id="rId13"/>
    <p:sldId id="370" r:id="rId14"/>
    <p:sldId id="319" r:id="rId15"/>
    <p:sldId id="320" r:id="rId16"/>
    <p:sldId id="353" r:id="rId17"/>
    <p:sldId id="322" r:id="rId18"/>
    <p:sldId id="323" r:id="rId19"/>
    <p:sldId id="324" r:id="rId20"/>
    <p:sldId id="325" r:id="rId21"/>
    <p:sldId id="326" r:id="rId22"/>
    <p:sldId id="328" r:id="rId23"/>
    <p:sldId id="327" r:id="rId24"/>
    <p:sldId id="329" r:id="rId25"/>
    <p:sldId id="354" r:id="rId26"/>
    <p:sldId id="270" r:id="rId27"/>
    <p:sldId id="304" r:id="rId28"/>
    <p:sldId id="305" r:id="rId29"/>
    <p:sldId id="306" r:id="rId30"/>
    <p:sldId id="271" r:id="rId31"/>
    <p:sldId id="355" r:id="rId32"/>
    <p:sldId id="272" r:id="rId33"/>
    <p:sldId id="273" r:id="rId34"/>
    <p:sldId id="331" r:id="rId35"/>
    <p:sldId id="332" r:id="rId36"/>
    <p:sldId id="335" r:id="rId37"/>
    <p:sldId id="336" r:id="rId38"/>
    <p:sldId id="334" r:id="rId39"/>
    <p:sldId id="333" r:id="rId40"/>
    <p:sldId id="356" r:id="rId41"/>
    <p:sldId id="278" r:id="rId42"/>
    <p:sldId id="308" r:id="rId43"/>
    <p:sldId id="309" r:id="rId44"/>
    <p:sldId id="310" r:id="rId45"/>
    <p:sldId id="311" r:id="rId46"/>
    <p:sldId id="312" r:id="rId47"/>
    <p:sldId id="357" r:id="rId48"/>
    <p:sldId id="337" r:id="rId49"/>
    <p:sldId id="338" r:id="rId50"/>
    <p:sldId id="339" r:id="rId51"/>
    <p:sldId id="340" r:id="rId52"/>
    <p:sldId id="342" r:id="rId53"/>
    <p:sldId id="341" r:id="rId54"/>
    <p:sldId id="358" r:id="rId55"/>
    <p:sldId id="286" r:id="rId56"/>
    <p:sldId id="287" r:id="rId57"/>
    <p:sldId id="344" r:id="rId58"/>
    <p:sldId id="343" r:id="rId59"/>
    <p:sldId id="347" r:id="rId60"/>
    <p:sldId id="345" r:id="rId61"/>
    <p:sldId id="359" r:id="rId62"/>
    <p:sldId id="290" r:id="rId63"/>
    <p:sldId id="360" r:id="rId64"/>
    <p:sldId id="295" r:id="rId65"/>
    <p:sldId id="361" r:id="rId66"/>
    <p:sldId id="298" r:id="rId67"/>
    <p:sldId id="314" r:id="rId68"/>
    <p:sldId id="313" r:id="rId69"/>
    <p:sldId id="316" r:id="rId70"/>
    <p:sldId id="315" r:id="rId71"/>
    <p:sldId id="362" r:id="rId72"/>
    <p:sldId id="303" r:id="rId73"/>
    <p:sldId id="363" r:id="rId74"/>
    <p:sldId id="365" r:id="rId75"/>
    <p:sldId id="364" r:id="rId76"/>
    <p:sldId id="348" r:id="rId77"/>
    <p:sldId id="349" r:id="rId78"/>
    <p:sldId id="351" r:id="rId79"/>
    <p:sldId id="350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2FDE3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53866-B921-457C-9CDF-849D0CE9CAC7}" v="15" dt="2021-05-05T13:10:47.119"/>
    <p1510:client id="{43F73031-A630-5190-A9EB-6EC61E13112D}" v="23" dt="2021-05-04T13:56:23.082"/>
    <p1510:client id="{B128DBD8-6024-4BC5-8432-EDB95F12B466}" v="258" dt="2021-05-05T13:32:50.695"/>
    <p1510:client id="{FFE2E521-258C-449B-9C57-F54099C1920A}" v="93" dt="2021-05-05T13:15:51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Thornton" userId="S::dave.thornton@ccwinch.org.uk::80258ac0-8f46-40ef-8a9f-a399bd28d8dc" providerId="AD" clId="Web-{5B3B53CE-DA62-4F7A-E524-50156EA18504}"/>
    <pc:docChg chg="modSld">
      <pc:chgData name="David Thornton" userId="S::dave.thornton@ccwinch.org.uk::80258ac0-8f46-40ef-8a9f-a399bd28d8dc" providerId="AD" clId="Web-{5B3B53CE-DA62-4F7A-E524-50156EA18504}" dt="2021-04-28T09:51:29.327" v="1" actId="1076"/>
      <pc:docMkLst>
        <pc:docMk/>
      </pc:docMkLst>
      <pc:sldChg chg="modSp">
        <pc:chgData name="David Thornton" userId="S::dave.thornton@ccwinch.org.uk::80258ac0-8f46-40ef-8a9f-a399bd28d8dc" providerId="AD" clId="Web-{5B3B53CE-DA62-4F7A-E524-50156EA18504}" dt="2021-04-28T09:51:29.327" v="1" actId="1076"/>
        <pc:sldMkLst>
          <pc:docMk/>
          <pc:sldMk cId="2833998743" sldId="263"/>
        </pc:sldMkLst>
        <pc:picChg chg="mod">
          <ac:chgData name="David Thornton" userId="S::dave.thornton@ccwinch.org.uk::80258ac0-8f46-40ef-8a9f-a399bd28d8dc" providerId="AD" clId="Web-{5B3B53CE-DA62-4F7A-E524-50156EA18504}" dt="2021-04-28T09:51:29.327" v="1" actId="1076"/>
          <ac:picMkLst>
            <pc:docMk/>
            <pc:sldMk cId="2833998743" sldId="263"/>
            <ac:picMk id="12" creationId="{89E5D528-DCE4-4747-8367-4493D0E6A42F}"/>
          </ac:picMkLst>
        </pc:picChg>
      </pc:sldChg>
    </pc:docChg>
  </pc:docChgLst>
  <pc:docChgLst>
    <pc:chgData name="Jack Percey" userId="S::jack.percey@ccwinch.org.uk::c8867f2c-e2a2-449a-a1d1-5e1c17c54795" providerId="AD" clId="Web-{B6CC3AC3-3B95-5A39-4A3A-61CD813B474D}"/>
    <pc:docChg chg="addSld modSld modSection">
      <pc:chgData name="Jack Percey" userId="S::jack.percey@ccwinch.org.uk::c8867f2c-e2a2-449a-a1d1-5e1c17c54795" providerId="AD" clId="Web-{B6CC3AC3-3B95-5A39-4A3A-61CD813B474D}" dt="2021-04-26T21:52:40.554" v="16"/>
      <pc:docMkLst>
        <pc:docMk/>
      </pc:docMkLst>
      <pc:sldChg chg="addSp delSp modSp mod setBg">
        <pc:chgData name="Jack Percey" userId="S::jack.percey@ccwinch.org.uk::c8867f2c-e2a2-449a-a1d1-5e1c17c54795" providerId="AD" clId="Web-{B6CC3AC3-3B95-5A39-4A3A-61CD813B474D}" dt="2021-04-26T21:50:38.599" v="4"/>
        <pc:sldMkLst>
          <pc:docMk/>
          <pc:sldMk cId="763503645" sldId="272"/>
        </pc:sldMkLst>
        <pc:spChg chg="del">
          <ac:chgData name="Jack Percey" userId="S::jack.percey@ccwinch.org.uk::c8867f2c-e2a2-449a-a1d1-5e1c17c54795" providerId="AD" clId="Web-{B6CC3AC3-3B95-5A39-4A3A-61CD813B474D}" dt="2021-04-26T21:50:01.973" v="1"/>
          <ac:spMkLst>
            <pc:docMk/>
            <pc:sldMk cId="763503645" sldId="272"/>
            <ac:spMk id="2" creationId="{52CBDDB4-F8DB-4D68-B2F7-1F6D758402A4}"/>
          </ac:spMkLst>
        </pc:spChg>
        <pc:spChg chg="del">
          <ac:chgData name="Jack Percey" userId="S::jack.percey@ccwinch.org.uk::c8867f2c-e2a2-449a-a1d1-5e1c17c54795" providerId="AD" clId="Web-{B6CC3AC3-3B95-5A39-4A3A-61CD813B474D}" dt="2021-04-26T21:50:01.958" v="0"/>
          <ac:spMkLst>
            <pc:docMk/>
            <pc:sldMk cId="763503645" sldId="272"/>
            <ac:spMk id="3" creationId="{A9C8A4FC-3C92-41CF-987A-5D590B6C9050}"/>
          </ac:spMkLst>
        </pc:spChg>
        <pc:spChg chg="add del mod">
          <ac:chgData name="Jack Percey" userId="S::jack.percey@ccwinch.org.uk::c8867f2c-e2a2-449a-a1d1-5e1c17c54795" providerId="AD" clId="Web-{B6CC3AC3-3B95-5A39-4A3A-61CD813B474D}" dt="2021-04-26T21:50:04.114" v="2"/>
          <ac:spMkLst>
            <pc:docMk/>
            <pc:sldMk cId="763503645" sldId="272"/>
            <ac:spMk id="5" creationId="{5A98070D-BD9A-44A4-BEBB-8FB1FF5BF94D}"/>
          </ac:spMkLst>
        </pc:spChg>
        <pc:spChg chg="add">
          <ac:chgData name="Jack Percey" userId="S::jack.percey@ccwinch.org.uk::c8867f2c-e2a2-449a-a1d1-5e1c17c54795" providerId="AD" clId="Web-{B6CC3AC3-3B95-5A39-4A3A-61CD813B474D}" dt="2021-04-26T21:50:38.599" v="4"/>
          <ac:spMkLst>
            <pc:docMk/>
            <pc:sldMk cId="763503645" sldId="272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B6CC3AC3-3B95-5A39-4A3A-61CD813B474D}" dt="2021-04-26T21:50:38.599" v="4"/>
          <ac:picMkLst>
            <pc:docMk/>
            <pc:sldMk cId="763503645" sldId="272"/>
            <ac:picMk id="6" creationId="{3C12BCB7-A963-4EED-A85E-8658B6784D36}"/>
          </ac:picMkLst>
        </pc:picChg>
      </pc:sldChg>
      <pc:sldChg chg="addSp delSp modSp mod setBg">
        <pc:chgData name="Jack Percey" userId="S::jack.percey@ccwinch.org.uk::c8867f2c-e2a2-449a-a1d1-5e1c17c54795" providerId="AD" clId="Web-{B6CC3AC3-3B95-5A39-4A3A-61CD813B474D}" dt="2021-04-26T21:51:01.740" v="9"/>
        <pc:sldMkLst>
          <pc:docMk/>
          <pc:sldMk cId="1560346507" sldId="273"/>
        </pc:sldMkLst>
        <pc:spChg chg="del">
          <ac:chgData name="Jack Percey" userId="S::jack.percey@ccwinch.org.uk::c8867f2c-e2a2-449a-a1d1-5e1c17c54795" providerId="AD" clId="Web-{B6CC3AC3-3B95-5A39-4A3A-61CD813B474D}" dt="2021-04-26T21:50:44.021" v="6"/>
          <ac:spMkLst>
            <pc:docMk/>
            <pc:sldMk cId="1560346507" sldId="273"/>
            <ac:spMk id="2" creationId="{CF70A7D9-5AD0-4B1F-8DA8-B41EAD1572D6}"/>
          </ac:spMkLst>
        </pc:spChg>
        <pc:spChg chg="del">
          <ac:chgData name="Jack Percey" userId="S::jack.percey@ccwinch.org.uk::c8867f2c-e2a2-449a-a1d1-5e1c17c54795" providerId="AD" clId="Web-{B6CC3AC3-3B95-5A39-4A3A-61CD813B474D}" dt="2021-04-26T21:50:44.021" v="5"/>
          <ac:spMkLst>
            <pc:docMk/>
            <pc:sldMk cId="1560346507" sldId="273"/>
            <ac:spMk id="3" creationId="{E058E684-7D59-4A9E-85FD-320CD9E6002B}"/>
          </ac:spMkLst>
        </pc:spChg>
        <pc:spChg chg="add del mod">
          <ac:chgData name="Jack Percey" userId="S::jack.percey@ccwinch.org.uk::c8867f2c-e2a2-449a-a1d1-5e1c17c54795" providerId="AD" clId="Web-{B6CC3AC3-3B95-5A39-4A3A-61CD813B474D}" dt="2021-04-26T21:50:46.740" v="7"/>
          <ac:spMkLst>
            <pc:docMk/>
            <pc:sldMk cId="1560346507" sldId="273"/>
            <ac:spMk id="5" creationId="{1373F994-21BD-44F9-80CA-005B22838F9D}"/>
          </ac:spMkLst>
        </pc:spChg>
        <pc:spChg chg="add">
          <ac:chgData name="Jack Percey" userId="S::jack.percey@ccwinch.org.uk::c8867f2c-e2a2-449a-a1d1-5e1c17c54795" providerId="AD" clId="Web-{B6CC3AC3-3B95-5A39-4A3A-61CD813B474D}" dt="2021-04-26T21:51:01.740" v="9"/>
          <ac:spMkLst>
            <pc:docMk/>
            <pc:sldMk cId="1560346507" sldId="273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B6CC3AC3-3B95-5A39-4A3A-61CD813B474D}" dt="2021-04-26T21:51:01.740" v="9"/>
          <ac:picMkLst>
            <pc:docMk/>
            <pc:sldMk cId="1560346507" sldId="273"/>
            <ac:picMk id="6" creationId="{47161B37-D824-454B-8B33-8CC2A43C8E67}"/>
          </ac:picMkLst>
        </pc:picChg>
      </pc:sldChg>
      <pc:sldChg chg="addSp modSp new mod setBg">
        <pc:chgData name="Jack Percey" userId="S::jack.percey@ccwinch.org.uk::c8867f2c-e2a2-449a-a1d1-5e1c17c54795" providerId="AD" clId="Web-{B6CC3AC3-3B95-5A39-4A3A-61CD813B474D}" dt="2021-04-26T21:51:58.147" v="13"/>
        <pc:sldMkLst>
          <pc:docMk/>
          <pc:sldMk cId="2530667366" sldId="331"/>
        </pc:sldMkLst>
        <pc:spChg chg="add">
          <ac:chgData name="Jack Percey" userId="S::jack.percey@ccwinch.org.uk::c8867f2c-e2a2-449a-a1d1-5e1c17c54795" providerId="AD" clId="Web-{B6CC3AC3-3B95-5A39-4A3A-61CD813B474D}" dt="2021-04-26T21:51:58.147" v="13"/>
          <ac:spMkLst>
            <pc:docMk/>
            <pc:sldMk cId="2530667366" sldId="331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B6CC3AC3-3B95-5A39-4A3A-61CD813B474D}" dt="2021-04-26T21:51:58.147" v="13"/>
          <ac:picMkLst>
            <pc:docMk/>
            <pc:sldMk cId="2530667366" sldId="331"/>
            <ac:picMk id="2" creationId="{186E25A8-261B-46EC-9108-9D462E451B7F}"/>
          </ac:picMkLst>
        </pc:picChg>
      </pc:sldChg>
      <pc:sldChg chg="addSp modSp add mod replId setBg">
        <pc:chgData name="Jack Percey" userId="S::jack.percey@ccwinch.org.uk::c8867f2c-e2a2-449a-a1d1-5e1c17c54795" providerId="AD" clId="Web-{B6CC3AC3-3B95-5A39-4A3A-61CD813B474D}" dt="2021-04-26T21:52:40.554" v="16"/>
        <pc:sldMkLst>
          <pc:docMk/>
          <pc:sldMk cId="1680951463" sldId="332"/>
        </pc:sldMkLst>
        <pc:spChg chg="add">
          <ac:chgData name="Jack Percey" userId="S::jack.percey@ccwinch.org.uk::c8867f2c-e2a2-449a-a1d1-5e1c17c54795" providerId="AD" clId="Web-{B6CC3AC3-3B95-5A39-4A3A-61CD813B474D}" dt="2021-04-26T21:52:40.554" v="16"/>
          <ac:spMkLst>
            <pc:docMk/>
            <pc:sldMk cId="1680951463" sldId="332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B6CC3AC3-3B95-5A39-4A3A-61CD813B474D}" dt="2021-04-26T21:52:40.554" v="16"/>
          <ac:picMkLst>
            <pc:docMk/>
            <pc:sldMk cId="1680951463" sldId="332"/>
            <ac:picMk id="2" creationId="{439DB110-5559-4C8F-AED9-A25376B9A909}"/>
          </ac:picMkLst>
        </pc:picChg>
      </pc:sldChg>
      <pc:sldChg chg="add replId">
        <pc:chgData name="Jack Percey" userId="S::jack.percey@ccwinch.org.uk::c8867f2c-e2a2-449a-a1d1-5e1c17c54795" providerId="AD" clId="Web-{B6CC3AC3-3B95-5A39-4A3A-61CD813B474D}" dt="2021-04-26T21:52:09.257" v="14"/>
        <pc:sldMkLst>
          <pc:docMk/>
          <pc:sldMk cId="4061578587" sldId="333"/>
        </pc:sldMkLst>
      </pc:sldChg>
    </pc:docChg>
  </pc:docChgLst>
  <pc:docChgLst>
    <pc:chgData name="Monica Jones" userId="S::monica.jones@ccwinch.org.uk::21ca735d-90a0-4cad-984f-02c80cb3491e" providerId="AD" clId="Web-{FFE2E521-258C-449B-9C57-F54099C1920A}"/>
    <pc:docChg chg="modSld">
      <pc:chgData name="Monica Jones" userId="S::monica.jones@ccwinch.org.uk::21ca735d-90a0-4cad-984f-02c80cb3491e" providerId="AD" clId="Web-{FFE2E521-258C-449B-9C57-F54099C1920A}" dt="2021-05-05T13:15:51.542" v="48" actId="1076"/>
      <pc:docMkLst>
        <pc:docMk/>
      </pc:docMkLst>
      <pc:sldChg chg="modSp">
        <pc:chgData name="Monica Jones" userId="S::monica.jones@ccwinch.org.uk::21ca735d-90a0-4cad-984f-02c80cb3491e" providerId="AD" clId="Web-{FFE2E521-258C-449B-9C57-F54099C1920A}" dt="2021-05-05T13:15:51.542" v="48" actId="1076"/>
        <pc:sldMkLst>
          <pc:docMk/>
          <pc:sldMk cId="1637525013" sldId="315"/>
        </pc:sldMkLst>
        <pc:spChg chg="mod">
          <ac:chgData name="Monica Jones" userId="S::monica.jones@ccwinch.org.uk::21ca735d-90a0-4cad-984f-02c80cb3491e" providerId="AD" clId="Web-{FFE2E521-258C-449B-9C57-F54099C1920A}" dt="2021-05-05T13:15:51.542" v="48" actId="1076"/>
          <ac:spMkLst>
            <pc:docMk/>
            <pc:sldMk cId="1637525013" sldId="315"/>
            <ac:spMk id="3" creationId="{E5E83AA7-ACEB-4898-98A2-62C884490D84}"/>
          </ac:spMkLst>
        </pc:spChg>
      </pc:sldChg>
    </pc:docChg>
  </pc:docChgLst>
  <pc:docChgLst>
    <pc:chgData name="Jack Percey" userId="S::jack.percey@ccwinch.org.uk::c8867f2c-e2a2-449a-a1d1-5e1c17c54795" providerId="AD" clId="Web-{1948EFAA-DF74-47F9-9A0D-E061B9338B15}"/>
    <pc:docChg chg="addSld delSld modSld modSection">
      <pc:chgData name="Jack Percey" userId="S::jack.percey@ccwinch.org.uk::c8867f2c-e2a2-449a-a1d1-5e1c17c54795" providerId="AD" clId="Web-{1948EFAA-DF74-47F9-9A0D-E061B9338B15}" dt="2021-04-21T11:45:36.278" v="155" actId="1076"/>
      <pc:docMkLst>
        <pc:docMk/>
      </pc:docMkLst>
      <pc:sldChg chg="addSp delSp modSp mod setBg">
        <pc:chgData name="Jack Percey" userId="S::jack.percey@ccwinch.org.uk::c8867f2c-e2a2-449a-a1d1-5e1c17c54795" providerId="AD" clId="Web-{1948EFAA-DF74-47F9-9A0D-E061B9338B15}" dt="2021-04-21T11:45:03.465" v="99" actId="20577"/>
        <pc:sldMkLst>
          <pc:docMk/>
          <pc:sldMk cId="969622151" sldId="278"/>
        </pc:sldMkLst>
        <pc:spChg chg="del">
          <ac:chgData name="Jack Percey" userId="S::jack.percey@ccwinch.org.uk::c8867f2c-e2a2-449a-a1d1-5e1c17c54795" providerId="AD" clId="Web-{1948EFAA-DF74-47F9-9A0D-E061B9338B15}" dt="2021-04-21T11:41:41.366" v="0"/>
          <ac:spMkLst>
            <pc:docMk/>
            <pc:sldMk cId="969622151" sldId="278"/>
            <ac:spMk id="2" creationId="{0B6FA363-C4F6-4680-A4DB-139338EE4072}"/>
          </ac:spMkLst>
        </pc:spChg>
        <pc:spChg chg="del">
          <ac:chgData name="Jack Percey" userId="S::jack.percey@ccwinch.org.uk::c8867f2c-e2a2-449a-a1d1-5e1c17c54795" providerId="AD" clId="Web-{1948EFAA-DF74-47F9-9A0D-E061B9338B15}" dt="2021-04-21T11:41:43.679" v="2"/>
          <ac:spMkLst>
            <pc:docMk/>
            <pc:sldMk cId="969622151" sldId="278"/>
            <ac:spMk id="3" creationId="{EA2C629F-2F55-42A2-9F59-CBA1BE575E91}"/>
          </ac:spMkLst>
        </pc:spChg>
        <pc:spChg chg="add del mod">
          <ac:chgData name="Jack Percey" userId="S::jack.percey@ccwinch.org.uk::c8867f2c-e2a2-449a-a1d1-5e1c17c54795" providerId="AD" clId="Web-{1948EFAA-DF74-47F9-9A0D-E061B9338B15}" dt="2021-04-21T11:41:42.882" v="1"/>
          <ac:spMkLst>
            <pc:docMk/>
            <pc:sldMk cId="969622151" sldId="278"/>
            <ac:spMk id="5" creationId="{C05FA080-B282-481D-B281-BD363A150102}"/>
          </ac:spMkLst>
        </pc:spChg>
        <pc:spChg chg="add mod">
          <ac:chgData name="Jack Percey" userId="S::jack.percey@ccwinch.org.uk::c8867f2c-e2a2-449a-a1d1-5e1c17c54795" providerId="AD" clId="Web-{1948EFAA-DF74-47F9-9A0D-E061B9338B15}" dt="2021-04-21T11:45:03.465" v="99" actId="20577"/>
          <ac:spMkLst>
            <pc:docMk/>
            <pc:sldMk cId="969622151" sldId="278"/>
            <ac:spMk id="7" creationId="{BA1CF4D3-5AA9-4B78-951C-18E71926A624}"/>
          </ac:spMkLst>
        </pc:spChg>
        <pc:spChg chg="add">
          <ac:chgData name="Jack Percey" userId="S::jack.percey@ccwinch.org.uk::c8867f2c-e2a2-449a-a1d1-5e1c17c54795" providerId="AD" clId="Web-{1948EFAA-DF74-47F9-9A0D-E061B9338B15}" dt="2021-04-21T11:42:03.976" v="5"/>
          <ac:spMkLst>
            <pc:docMk/>
            <pc:sldMk cId="969622151" sldId="278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948EFAA-DF74-47F9-9A0D-E061B9338B15}" dt="2021-04-21T11:42:03.976" v="5"/>
          <ac:picMkLst>
            <pc:docMk/>
            <pc:sldMk cId="969622151" sldId="278"/>
            <ac:picMk id="6" creationId="{DD9876F0-40FC-4397-A05C-5FAB2B46CDA1}"/>
          </ac:picMkLst>
        </pc:picChg>
      </pc:sldChg>
      <pc:sldChg chg="del">
        <pc:chgData name="Jack Percey" userId="S::jack.percey@ccwinch.org.uk::c8867f2c-e2a2-449a-a1d1-5e1c17c54795" providerId="AD" clId="Web-{1948EFAA-DF74-47F9-9A0D-E061B9338B15}" dt="2021-04-21T11:42:18.383" v="7"/>
        <pc:sldMkLst>
          <pc:docMk/>
          <pc:sldMk cId="1759086602" sldId="279"/>
        </pc:sldMkLst>
      </pc:sldChg>
      <pc:sldChg chg="del">
        <pc:chgData name="Jack Percey" userId="S::jack.percey@ccwinch.org.uk::c8867f2c-e2a2-449a-a1d1-5e1c17c54795" providerId="AD" clId="Web-{1948EFAA-DF74-47F9-9A0D-E061B9338B15}" dt="2021-04-21T11:42:22.024" v="8"/>
        <pc:sldMkLst>
          <pc:docMk/>
          <pc:sldMk cId="526760294" sldId="280"/>
        </pc:sldMkLst>
      </pc:sldChg>
      <pc:sldChg chg="del">
        <pc:chgData name="Jack Percey" userId="S::jack.percey@ccwinch.org.uk::c8867f2c-e2a2-449a-a1d1-5e1c17c54795" providerId="AD" clId="Web-{1948EFAA-DF74-47F9-9A0D-E061B9338B15}" dt="2021-04-21T11:42:23.820" v="9"/>
        <pc:sldMkLst>
          <pc:docMk/>
          <pc:sldMk cId="448744171" sldId="281"/>
        </pc:sldMkLst>
      </pc:sldChg>
      <pc:sldChg chg="addSp modSp new mod setBg">
        <pc:chgData name="Jack Percey" userId="S::jack.percey@ccwinch.org.uk::c8867f2c-e2a2-449a-a1d1-5e1c17c54795" providerId="AD" clId="Web-{1948EFAA-DF74-47F9-9A0D-E061B9338B15}" dt="2021-04-21T11:42:44.649" v="15"/>
        <pc:sldMkLst>
          <pc:docMk/>
          <pc:sldMk cId="995405444" sldId="308"/>
        </pc:sldMkLst>
        <pc:spChg chg="add">
          <ac:chgData name="Jack Percey" userId="S::jack.percey@ccwinch.org.uk::c8867f2c-e2a2-449a-a1d1-5e1c17c54795" providerId="AD" clId="Web-{1948EFAA-DF74-47F9-9A0D-E061B9338B15}" dt="2021-04-21T11:42:44.649" v="15"/>
          <ac:spMkLst>
            <pc:docMk/>
            <pc:sldMk cId="995405444" sldId="308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948EFAA-DF74-47F9-9A0D-E061B9338B15}" dt="2021-04-21T11:42:44.649" v="15"/>
          <ac:picMkLst>
            <pc:docMk/>
            <pc:sldMk cId="995405444" sldId="308"/>
            <ac:picMk id="2" creationId="{6F41EE14-5CCC-4CB7-802C-86F78AB99F2B}"/>
          </ac:picMkLst>
        </pc:picChg>
      </pc:sldChg>
      <pc:sldChg chg="addSp modSp add mod replId setBg">
        <pc:chgData name="Jack Percey" userId="S::jack.percey@ccwinch.org.uk::c8867f2c-e2a2-449a-a1d1-5e1c17c54795" providerId="AD" clId="Web-{1948EFAA-DF74-47F9-9A0D-E061B9338B15}" dt="2021-04-21T11:43:04.931" v="17"/>
        <pc:sldMkLst>
          <pc:docMk/>
          <pc:sldMk cId="1050161516" sldId="309"/>
        </pc:sldMkLst>
        <pc:spChg chg="add">
          <ac:chgData name="Jack Percey" userId="S::jack.percey@ccwinch.org.uk::c8867f2c-e2a2-449a-a1d1-5e1c17c54795" providerId="AD" clId="Web-{1948EFAA-DF74-47F9-9A0D-E061B9338B15}" dt="2021-04-21T11:43:04.931" v="17"/>
          <ac:spMkLst>
            <pc:docMk/>
            <pc:sldMk cId="1050161516" sldId="309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948EFAA-DF74-47F9-9A0D-E061B9338B15}" dt="2021-04-21T11:43:04.931" v="17"/>
          <ac:picMkLst>
            <pc:docMk/>
            <pc:sldMk cId="1050161516" sldId="309"/>
            <ac:picMk id="2" creationId="{92EC9369-CE1E-4C4F-BDF6-F3C9AAE3255D}"/>
          </ac:picMkLst>
        </pc:picChg>
      </pc:sldChg>
      <pc:sldChg chg="addSp modSp add mod replId setBg">
        <pc:chgData name="Jack Percey" userId="S::jack.percey@ccwinch.org.uk::c8867f2c-e2a2-449a-a1d1-5e1c17c54795" providerId="AD" clId="Web-{1948EFAA-DF74-47F9-9A0D-E061B9338B15}" dt="2021-04-21T11:45:36.278" v="155" actId="1076"/>
        <pc:sldMkLst>
          <pc:docMk/>
          <pc:sldMk cId="2880169974" sldId="310"/>
        </pc:sldMkLst>
        <pc:spChg chg="add mod">
          <ac:chgData name="Jack Percey" userId="S::jack.percey@ccwinch.org.uk::c8867f2c-e2a2-449a-a1d1-5e1c17c54795" providerId="AD" clId="Web-{1948EFAA-DF74-47F9-9A0D-E061B9338B15}" dt="2021-04-21T11:45:36.278" v="155" actId="1076"/>
          <ac:spMkLst>
            <pc:docMk/>
            <pc:sldMk cId="2880169974" sldId="310"/>
            <ac:spMk id="3" creationId="{67DF65EB-DFC9-44CC-8A00-14F42CC0F124}"/>
          </ac:spMkLst>
        </pc:spChg>
        <pc:spChg chg="add">
          <ac:chgData name="Jack Percey" userId="S::jack.percey@ccwinch.org.uk::c8867f2c-e2a2-449a-a1d1-5e1c17c54795" providerId="AD" clId="Web-{1948EFAA-DF74-47F9-9A0D-E061B9338B15}" dt="2021-04-21T11:43:28.697" v="19"/>
          <ac:spMkLst>
            <pc:docMk/>
            <pc:sldMk cId="2880169974" sldId="310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948EFAA-DF74-47F9-9A0D-E061B9338B15}" dt="2021-04-21T11:43:28.697" v="19"/>
          <ac:picMkLst>
            <pc:docMk/>
            <pc:sldMk cId="2880169974" sldId="310"/>
            <ac:picMk id="2" creationId="{338228D8-F41A-4FF6-9754-C154068A1BFD}"/>
          </ac:picMkLst>
        </pc:picChg>
      </pc:sldChg>
      <pc:sldChg chg="addSp modSp add mod replId setBg">
        <pc:chgData name="Jack Percey" userId="S::jack.percey@ccwinch.org.uk::c8867f2c-e2a2-449a-a1d1-5e1c17c54795" providerId="AD" clId="Web-{1948EFAA-DF74-47F9-9A0D-E061B9338B15}" dt="2021-04-21T11:43:45.854" v="21"/>
        <pc:sldMkLst>
          <pc:docMk/>
          <pc:sldMk cId="2011660363" sldId="311"/>
        </pc:sldMkLst>
        <pc:spChg chg="add">
          <ac:chgData name="Jack Percey" userId="S::jack.percey@ccwinch.org.uk::c8867f2c-e2a2-449a-a1d1-5e1c17c54795" providerId="AD" clId="Web-{1948EFAA-DF74-47F9-9A0D-E061B9338B15}" dt="2021-04-21T11:43:45.854" v="21"/>
          <ac:spMkLst>
            <pc:docMk/>
            <pc:sldMk cId="2011660363" sldId="311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948EFAA-DF74-47F9-9A0D-E061B9338B15}" dt="2021-04-21T11:43:45.854" v="21"/>
          <ac:picMkLst>
            <pc:docMk/>
            <pc:sldMk cId="2011660363" sldId="311"/>
            <ac:picMk id="2" creationId="{00AE7B6A-6323-49BD-80A8-A8ACC333D173}"/>
          </ac:picMkLst>
        </pc:picChg>
      </pc:sldChg>
      <pc:sldChg chg="addSp modSp add mod replId setBg">
        <pc:chgData name="Jack Percey" userId="S::jack.percey@ccwinch.org.uk::c8867f2c-e2a2-449a-a1d1-5e1c17c54795" providerId="AD" clId="Web-{1948EFAA-DF74-47F9-9A0D-E061B9338B15}" dt="2021-04-21T11:44:01.573" v="23"/>
        <pc:sldMkLst>
          <pc:docMk/>
          <pc:sldMk cId="2027205892" sldId="312"/>
        </pc:sldMkLst>
        <pc:spChg chg="add">
          <ac:chgData name="Jack Percey" userId="S::jack.percey@ccwinch.org.uk::c8867f2c-e2a2-449a-a1d1-5e1c17c54795" providerId="AD" clId="Web-{1948EFAA-DF74-47F9-9A0D-E061B9338B15}" dt="2021-04-21T11:44:01.573" v="23"/>
          <ac:spMkLst>
            <pc:docMk/>
            <pc:sldMk cId="2027205892" sldId="312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948EFAA-DF74-47F9-9A0D-E061B9338B15}" dt="2021-04-21T11:44:01.573" v="23"/>
          <ac:picMkLst>
            <pc:docMk/>
            <pc:sldMk cId="2027205892" sldId="312"/>
            <ac:picMk id="2" creationId="{360A8F7A-C433-4143-953A-57F3E3635B01}"/>
          </ac:picMkLst>
        </pc:picChg>
      </pc:sldChg>
    </pc:docChg>
  </pc:docChgLst>
  <pc:docChgLst>
    <pc:chgData name="Jack Percey" userId="S::jack.percey@ccwinch.org.uk::c8867f2c-e2a2-449a-a1d1-5e1c17c54795" providerId="AD" clId="Web-{F3BE7C91-B9D4-759E-F662-0DECF7E59C49}"/>
    <pc:docChg chg="addSld delSld modSld modSection">
      <pc:chgData name="Jack Percey" userId="S::jack.percey@ccwinch.org.uk::c8867f2c-e2a2-449a-a1d1-5e1c17c54795" providerId="AD" clId="Web-{F3BE7C91-B9D4-759E-F662-0DECF7E59C49}" dt="2021-04-22T11:30:27.691" v="29"/>
      <pc:docMkLst>
        <pc:docMk/>
      </pc:docMkLst>
      <pc:sldChg chg="addSp delSp modSp mod setBg">
        <pc:chgData name="Jack Percey" userId="S::jack.percey@ccwinch.org.uk::c8867f2c-e2a2-449a-a1d1-5e1c17c54795" providerId="AD" clId="Web-{F3BE7C91-B9D4-759E-F662-0DECF7E59C49}" dt="2021-04-22T11:28:10.579" v="4"/>
        <pc:sldMkLst>
          <pc:docMk/>
          <pc:sldMk cId="2833998743" sldId="263"/>
        </pc:sldMkLst>
        <pc:spChg chg="add del mod">
          <ac:chgData name="Jack Percey" userId="S::jack.percey@ccwinch.org.uk::c8867f2c-e2a2-449a-a1d1-5e1c17c54795" providerId="AD" clId="Web-{F3BE7C91-B9D4-759E-F662-0DECF7E59C49}" dt="2021-04-22T11:27:51.376" v="2"/>
          <ac:spMkLst>
            <pc:docMk/>
            <pc:sldMk cId="2833998743" sldId="263"/>
            <ac:spMk id="3" creationId="{8A83AB17-7E61-4D60-BD4A-C82D74262765}"/>
          </ac:spMkLst>
        </pc:spChg>
        <pc:spChg chg="del">
          <ac:chgData name="Jack Percey" userId="S::jack.percey@ccwinch.org.uk::c8867f2c-e2a2-449a-a1d1-5e1c17c54795" providerId="AD" clId="Web-{F3BE7C91-B9D4-759E-F662-0DECF7E59C49}" dt="2021-04-22T11:27:50.032" v="1"/>
          <ac:spMkLst>
            <pc:docMk/>
            <pc:sldMk cId="2833998743" sldId="263"/>
            <ac:spMk id="4" creationId="{29AAF047-2782-4643-AE3F-F111EA323209}"/>
          </ac:spMkLst>
        </pc:spChg>
        <pc:spChg chg="del">
          <ac:chgData name="Jack Percey" userId="S::jack.percey@ccwinch.org.uk::c8867f2c-e2a2-449a-a1d1-5e1c17c54795" providerId="AD" clId="Web-{F3BE7C91-B9D4-759E-F662-0DECF7E59C49}" dt="2021-04-22T11:27:50.016" v="0"/>
          <ac:spMkLst>
            <pc:docMk/>
            <pc:sldMk cId="2833998743" sldId="263"/>
            <ac:spMk id="5" creationId="{ED1681E0-6EA8-425B-B9FD-070358246656}"/>
          </ac:spMkLst>
        </pc:spChg>
        <pc:spChg chg="add">
          <ac:chgData name="Jack Percey" userId="S::jack.percey@ccwinch.org.uk::c8867f2c-e2a2-449a-a1d1-5e1c17c54795" providerId="AD" clId="Web-{F3BE7C91-B9D4-759E-F662-0DECF7E59C49}" dt="2021-04-22T11:28:10.579" v="4"/>
          <ac:spMkLst>
            <pc:docMk/>
            <pc:sldMk cId="2833998743" sldId="263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28:10.579" v="4"/>
          <ac:picMkLst>
            <pc:docMk/>
            <pc:sldMk cId="2833998743" sldId="263"/>
            <ac:picMk id="6" creationId="{899E843E-9603-4F68-AF60-BC28F19EB2BA}"/>
          </ac:picMkLst>
        </pc:picChg>
      </pc:sldChg>
      <pc:sldChg chg="del">
        <pc:chgData name="Jack Percey" userId="S::jack.percey@ccwinch.org.uk::c8867f2c-e2a2-449a-a1d1-5e1c17c54795" providerId="AD" clId="Web-{F3BE7C91-B9D4-759E-F662-0DECF7E59C49}" dt="2021-04-22T11:28:31.064" v="6"/>
        <pc:sldMkLst>
          <pc:docMk/>
          <pc:sldMk cId="1518219569" sldId="264"/>
        </pc:sldMkLst>
      </pc:sldChg>
      <pc:sldChg chg="del">
        <pc:chgData name="Jack Percey" userId="S::jack.percey@ccwinch.org.uk::c8867f2c-e2a2-449a-a1d1-5e1c17c54795" providerId="AD" clId="Web-{F3BE7C91-B9D4-759E-F662-0DECF7E59C49}" dt="2021-04-22T11:28:31.970" v="7"/>
        <pc:sldMkLst>
          <pc:docMk/>
          <pc:sldMk cId="602103314" sldId="266"/>
        </pc:sldMkLst>
      </pc:sldChg>
      <pc:sldChg chg="del">
        <pc:chgData name="Jack Percey" userId="S::jack.percey@ccwinch.org.uk::c8867f2c-e2a2-449a-a1d1-5e1c17c54795" providerId="AD" clId="Web-{F3BE7C91-B9D4-759E-F662-0DECF7E59C49}" dt="2021-04-22T11:28:32.377" v="8"/>
        <pc:sldMkLst>
          <pc:docMk/>
          <pc:sldMk cId="443234734" sldId="267"/>
        </pc:sldMkLst>
      </pc:sldChg>
      <pc:sldChg chg="del">
        <pc:chgData name="Jack Percey" userId="S::jack.percey@ccwinch.org.uk::c8867f2c-e2a2-449a-a1d1-5e1c17c54795" providerId="AD" clId="Web-{F3BE7C91-B9D4-759E-F662-0DECF7E59C49}" dt="2021-04-22T11:28:33.064" v="9"/>
        <pc:sldMkLst>
          <pc:docMk/>
          <pc:sldMk cId="1204707834" sldId="268"/>
        </pc:sldMkLst>
      </pc:sldChg>
      <pc:sldChg chg="del">
        <pc:chgData name="Jack Percey" userId="S::jack.percey@ccwinch.org.uk::c8867f2c-e2a2-449a-a1d1-5e1c17c54795" providerId="AD" clId="Web-{F3BE7C91-B9D4-759E-F662-0DECF7E59C49}" dt="2021-04-22T11:28:33.533" v="10"/>
        <pc:sldMkLst>
          <pc:docMk/>
          <pc:sldMk cId="2575229635" sldId="269"/>
        </pc:sldMkLst>
      </pc:sldChg>
      <pc:sldChg chg="addSp modSp new mod setBg">
        <pc:chgData name="Jack Percey" userId="S::jack.percey@ccwinch.org.uk::c8867f2c-e2a2-449a-a1d1-5e1c17c54795" providerId="AD" clId="Web-{F3BE7C91-B9D4-759E-F662-0DECF7E59C49}" dt="2021-04-22T11:28:49.783" v="16"/>
        <pc:sldMkLst>
          <pc:docMk/>
          <pc:sldMk cId="982016127" sldId="317"/>
        </pc:sldMkLst>
        <pc:spChg chg="add">
          <ac:chgData name="Jack Percey" userId="S::jack.percey@ccwinch.org.uk::c8867f2c-e2a2-449a-a1d1-5e1c17c54795" providerId="AD" clId="Web-{F3BE7C91-B9D4-759E-F662-0DECF7E59C49}" dt="2021-04-22T11:28:49.783" v="16"/>
          <ac:spMkLst>
            <pc:docMk/>
            <pc:sldMk cId="982016127" sldId="317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28:49.783" v="16"/>
          <ac:picMkLst>
            <pc:docMk/>
            <pc:sldMk cId="982016127" sldId="317"/>
            <ac:picMk id="2" creationId="{1FFE3091-A74A-4DB0-B8BD-370FF28DA138}"/>
          </ac:picMkLst>
        </pc:picChg>
      </pc:sldChg>
      <pc:sldChg chg="addSp modSp add mod replId setBg">
        <pc:chgData name="Jack Percey" userId="S::jack.percey@ccwinch.org.uk::c8867f2c-e2a2-449a-a1d1-5e1c17c54795" providerId="AD" clId="Web-{F3BE7C91-B9D4-759E-F662-0DECF7E59C49}" dt="2021-04-22T11:29:04.752" v="18"/>
        <pc:sldMkLst>
          <pc:docMk/>
          <pc:sldMk cId="2084867949" sldId="318"/>
        </pc:sldMkLst>
        <pc:spChg chg="add">
          <ac:chgData name="Jack Percey" userId="S::jack.percey@ccwinch.org.uk::c8867f2c-e2a2-449a-a1d1-5e1c17c54795" providerId="AD" clId="Web-{F3BE7C91-B9D4-759E-F662-0DECF7E59C49}" dt="2021-04-22T11:29:04.752" v="18"/>
          <ac:spMkLst>
            <pc:docMk/>
            <pc:sldMk cId="2084867949" sldId="318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29:04.752" v="18"/>
          <ac:picMkLst>
            <pc:docMk/>
            <pc:sldMk cId="2084867949" sldId="318"/>
            <ac:picMk id="2" creationId="{7F1454D0-7B4B-4B10-9B04-37A76D9CA5C3}"/>
          </ac:picMkLst>
        </pc:picChg>
      </pc:sldChg>
      <pc:sldChg chg="addSp modSp add mod replId setBg">
        <pc:chgData name="Jack Percey" userId="S::jack.percey@ccwinch.org.uk::c8867f2c-e2a2-449a-a1d1-5e1c17c54795" providerId="AD" clId="Web-{F3BE7C91-B9D4-759E-F662-0DECF7E59C49}" dt="2021-04-22T11:29:22.034" v="20"/>
        <pc:sldMkLst>
          <pc:docMk/>
          <pc:sldMk cId="233706814" sldId="319"/>
        </pc:sldMkLst>
        <pc:spChg chg="add">
          <ac:chgData name="Jack Percey" userId="S::jack.percey@ccwinch.org.uk::c8867f2c-e2a2-449a-a1d1-5e1c17c54795" providerId="AD" clId="Web-{F3BE7C91-B9D4-759E-F662-0DECF7E59C49}" dt="2021-04-22T11:29:22.034" v="20"/>
          <ac:spMkLst>
            <pc:docMk/>
            <pc:sldMk cId="233706814" sldId="319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29:22.034" v="20"/>
          <ac:picMkLst>
            <pc:docMk/>
            <pc:sldMk cId="233706814" sldId="319"/>
            <ac:picMk id="2" creationId="{53CB474F-AEF4-4EDB-B36D-3C5702F8524B}"/>
          </ac:picMkLst>
        </pc:picChg>
      </pc:sldChg>
      <pc:sldChg chg="addSp modSp add mod replId setBg">
        <pc:chgData name="Jack Percey" userId="S::jack.percey@ccwinch.org.uk::c8867f2c-e2a2-449a-a1d1-5e1c17c54795" providerId="AD" clId="Web-{F3BE7C91-B9D4-759E-F662-0DECF7E59C49}" dt="2021-04-22T11:29:41.675" v="22"/>
        <pc:sldMkLst>
          <pc:docMk/>
          <pc:sldMk cId="2922679646" sldId="320"/>
        </pc:sldMkLst>
        <pc:spChg chg="add">
          <ac:chgData name="Jack Percey" userId="S::jack.percey@ccwinch.org.uk::c8867f2c-e2a2-449a-a1d1-5e1c17c54795" providerId="AD" clId="Web-{F3BE7C91-B9D4-759E-F662-0DECF7E59C49}" dt="2021-04-22T11:29:41.675" v="22"/>
          <ac:spMkLst>
            <pc:docMk/>
            <pc:sldMk cId="2922679646" sldId="320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29:41.675" v="22"/>
          <ac:picMkLst>
            <pc:docMk/>
            <pc:sldMk cId="2922679646" sldId="320"/>
            <ac:picMk id="2" creationId="{7F2366B0-3C68-4C2A-8235-ED988D2601BA}"/>
          </ac:picMkLst>
        </pc:picChg>
      </pc:sldChg>
      <pc:sldChg chg="add replId">
        <pc:chgData name="Jack Percey" userId="S::jack.percey@ccwinch.org.uk::c8867f2c-e2a2-449a-a1d1-5e1c17c54795" providerId="AD" clId="Web-{F3BE7C91-B9D4-759E-F662-0DECF7E59C49}" dt="2021-04-22T11:28:35.783" v="14"/>
        <pc:sldMkLst>
          <pc:docMk/>
          <pc:sldMk cId="793984721" sldId="321"/>
        </pc:sldMkLst>
      </pc:sldChg>
      <pc:sldChg chg="addSp modSp add mod replId setBg">
        <pc:chgData name="Jack Percey" userId="S::jack.percey@ccwinch.org.uk::c8867f2c-e2a2-449a-a1d1-5e1c17c54795" providerId="AD" clId="Web-{F3BE7C91-B9D4-759E-F662-0DECF7E59C49}" dt="2021-04-22T11:30:04.503" v="27"/>
        <pc:sldMkLst>
          <pc:docMk/>
          <pc:sldMk cId="2923324447" sldId="322"/>
        </pc:sldMkLst>
        <pc:spChg chg="add">
          <ac:chgData name="Jack Percey" userId="S::jack.percey@ccwinch.org.uk::c8867f2c-e2a2-449a-a1d1-5e1c17c54795" providerId="AD" clId="Web-{F3BE7C91-B9D4-759E-F662-0DECF7E59C49}" dt="2021-04-22T11:30:04.503" v="27"/>
          <ac:spMkLst>
            <pc:docMk/>
            <pc:sldMk cId="2923324447" sldId="322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30:04.503" v="27"/>
          <ac:picMkLst>
            <pc:docMk/>
            <pc:sldMk cId="2923324447" sldId="322"/>
            <ac:picMk id="2" creationId="{C3D8B683-877F-4F42-B710-74737925FADF}"/>
          </ac:picMkLst>
        </pc:picChg>
      </pc:sldChg>
      <pc:sldChg chg="addSp modSp add mod replId setBg">
        <pc:chgData name="Jack Percey" userId="S::jack.percey@ccwinch.org.uk::c8867f2c-e2a2-449a-a1d1-5e1c17c54795" providerId="AD" clId="Web-{F3BE7C91-B9D4-759E-F662-0DECF7E59C49}" dt="2021-04-22T11:30:27.691" v="29"/>
        <pc:sldMkLst>
          <pc:docMk/>
          <pc:sldMk cId="1658399610" sldId="323"/>
        </pc:sldMkLst>
        <pc:spChg chg="add">
          <ac:chgData name="Jack Percey" userId="S::jack.percey@ccwinch.org.uk::c8867f2c-e2a2-449a-a1d1-5e1c17c54795" providerId="AD" clId="Web-{F3BE7C91-B9D4-759E-F662-0DECF7E59C49}" dt="2021-04-22T11:30:27.691" v="29"/>
          <ac:spMkLst>
            <pc:docMk/>
            <pc:sldMk cId="1658399610" sldId="323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F3BE7C91-B9D4-759E-F662-0DECF7E59C49}" dt="2021-04-22T11:30:27.691" v="29"/>
          <ac:picMkLst>
            <pc:docMk/>
            <pc:sldMk cId="1658399610" sldId="323"/>
            <ac:picMk id="2" creationId="{21C6A0E0-5F9F-428A-A35B-2D5A91081596}"/>
          </ac:picMkLst>
        </pc:picChg>
      </pc:sldChg>
      <pc:sldChg chg="add replId">
        <pc:chgData name="Jack Percey" userId="S::jack.percey@ccwinch.org.uk::c8867f2c-e2a2-449a-a1d1-5e1c17c54795" providerId="AD" clId="Web-{F3BE7C91-B9D4-759E-F662-0DECF7E59C49}" dt="2021-04-22T11:29:49.878" v="25"/>
        <pc:sldMkLst>
          <pc:docMk/>
          <pc:sldMk cId="221317169" sldId="324"/>
        </pc:sldMkLst>
      </pc:sldChg>
    </pc:docChg>
  </pc:docChgLst>
  <pc:docChgLst>
    <pc:chgData name="Jack Percey" userId="S::jack.percey@ccwinch.org.uk::c8867f2c-e2a2-449a-a1d1-5e1c17c54795" providerId="AD" clId="Web-{C7BBE527-5FAE-497A-A418-09456DC2921F}"/>
    <pc:docChg chg="addSld modSld modSection">
      <pc:chgData name="Jack Percey" userId="S::jack.percey@ccwinch.org.uk::c8867f2c-e2a2-449a-a1d1-5e1c17c54795" providerId="AD" clId="Web-{C7BBE527-5FAE-497A-A418-09456DC2921F}" dt="2021-04-20T15:32:03.371" v="149"/>
      <pc:docMkLst>
        <pc:docMk/>
      </pc:docMkLst>
      <pc:sldChg chg="addSp modSp">
        <pc:chgData name="Jack Percey" userId="S::jack.percey@ccwinch.org.uk::c8867f2c-e2a2-449a-a1d1-5e1c17c54795" providerId="AD" clId="Web-{C7BBE527-5FAE-497A-A418-09456DC2921F}" dt="2021-04-20T15:28:49.343" v="62" actId="20577"/>
        <pc:sldMkLst>
          <pc:docMk/>
          <pc:sldMk cId="2604079536" sldId="270"/>
        </pc:sldMkLst>
        <pc:spChg chg="add mod">
          <ac:chgData name="Jack Percey" userId="S::jack.percey@ccwinch.org.uk::c8867f2c-e2a2-449a-a1d1-5e1c17c54795" providerId="AD" clId="Web-{C7BBE527-5FAE-497A-A418-09456DC2921F}" dt="2021-04-20T15:28:49.343" v="62" actId="20577"/>
          <ac:spMkLst>
            <pc:docMk/>
            <pc:sldMk cId="2604079536" sldId="270"/>
            <ac:spMk id="2" creationId="{E9B016DE-0F83-4991-9AC9-AB415C5720F6}"/>
          </ac:spMkLst>
        </pc:spChg>
        <pc:picChg chg="mod">
          <ac:chgData name="Jack Percey" userId="S::jack.percey@ccwinch.org.uk::c8867f2c-e2a2-449a-a1d1-5e1c17c54795" providerId="AD" clId="Web-{C7BBE527-5FAE-497A-A418-09456DC2921F}" dt="2021-04-20T15:26:13.443" v="1" actId="14100"/>
          <ac:picMkLst>
            <pc:docMk/>
            <pc:sldMk cId="2604079536" sldId="270"/>
            <ac:picMk id="6" creationId="{C6441B35-5594-4319-9ACD-6EF1680869EA}"/>
          </ac:picMkLst>
        </pc:picChg>
      </pc:sldChg>
      <pc:sldChg chg="addSp delSp modSp mod setBg">
        <pc:chgData name="Jack Percey" userId="S::jack.percey@ccwinch.org.uk::c8867f2c-e2a2-449a-a1d1-5e1c17c54795" providerId="AD" clId="Web-{C7BBE527-5FAE-497A-A418-09456DC2921F}" dt="2021-04-20T15:27:50.277" v="17"/>
        <pc:sldMkLst>
          <pc:docMk/>
          <pc:sldMk cId="2510713338" sldId="271"/>
        </pc:sldMkLst>
        <pc:spChg chg="del">
          <ac:chgData name="Jack Percey" userId="S::jack.percey@ccwinch.org.uk::c8867f2c-e2a2-449a-a1d1-5e1c17c54795" providerId="AD" clId="Web-{C7BBE527-5FAE-497A-A418-09456DC2921F}" dt="2021-04-20T15:27:30.760" v="12"/>
          <ac:spMkLst>
            <pc:docMk/>
            <pc:sldMk cId="2510713338" sldId="271"/>
            <ac:spMk id="2" creationId="{42D4A468-6E7F-48EE-B7AE-084592E17757}"/>
          </ac:spMkLst>
        </pc:spChg>
        <pc:spChg chg="del">
          <ac:chgData name="Jack Percey" userId="S::jack.percey@ccwinch.org.uk::c8867f2c-e2a2-449a-a1d1-5e1c17c54795" providerId="AD" clId="Web-{C7BBE527-5FAE-497A-A418-09456DC2921F}" dt="2021-04-20T15:27:30.760" v="11"/>
          <ac:spMkLst>
            <pc:docMk/>
            <pc:sldMk cId="2510713338" sldId="271"/>
            <ac:spMk id="3" creationId="{00DEBEB1-1AAF-4CB5-A72A-603F556CEC37}"/>
          </ac:spMkLst>
        </pc:spChg>
        <pc:spChg chg="add del mod">
          <ac:chgData name="Jack Percey" userId="S::jack.percey@ccwinch.org.uk::c8867f2c-e2a2-449a-a1d1-5e1c17c54795" providerId="AD" clId="Web-{C7BBE527-5FAE-497A-A418-09456DC2921F}" dt="2021-04-20T15:27:33.245" v="13"/>
          <ac:spMkLst>
            <pc:docMk/>
            <pc:sldMk cId="2510713338" sldId="271"/>
            <ac:spMk id="5" creationId="{81119C97-B1BF-4F11-8BAD-592E2FBA6AAE}"/>
          </ac:spMkLst>
        </pc:spChg>
        <pc:spChg chg="add">
          <ac:chgData name="Jack Percey" userId="S::jack.percey@ccwinch.org.uk::c8867f2c-e2a2-449a-a1d1-5e1c17c54795" providerId="AD" clId="Web-{C7BBE527-5FAE-497A-A418-09456DC2921F}" dt="2021-04-20T15:27:50.277" v="17"/>
          <ac:spMkLst>
            <pc:docMk/>
            <pc:sldMk cId="2510713338" sldId="271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C7BBE527-5FAE-497A-A418-09456DC2921F}" dt="2021-04-20T15:27:50.277" v="17"/>
          <ac:picMkLst>
            <pc:docMk/>
            <pc:sldMk cId="2510713338" sldId="271"/>
            <ac:picMk id="6" creationId="{8F23AAFB-D526-4873-BB8B-6C7DC71DA049}"/>
          </ac:picMkLst>
        </pc:picChg>
      </pc:sldChg>
      <pc:sldChg chg="addSp modSp new mod setBg">
        <pc:chgData name="Jack Percey" userId="S::jack.percey@ccwinch.org.uk::c8867f2c-e2a2-449a-a1d1-5e1c17c54795" providerId="AD" clId="Web-{C7BBE527-5FAE-497A-A418-09456DC2921F}" dt="2021-04-20T15:26:56.758" v="6"/>
        <pc:sldMkLst>
          <pc:docMk/>
          <pc:sldMk cId="1048764883" sldId="304"/>
        </pc:sldMkLst>
        <pc:spChg chg="add">
          <ac:chgData name="Jack Percey" userId="S::jack.percey@ccwinch.org.uk::c8867f2c-e2a2-449a-a1d1-5e1c17c54795" providerId="AD" clId="Web-{C7BBE527-5FAE-497A-A418-09456DC2921F}" dt="2021-04-20T15:26:56.758" v="6"/>
          <ac:spMkLst>
            <pc:docMk/>
            <pc:sldMk cId="1048764883" sldId="304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C7BBE527-5FAE-497A-A418-09456DC2921F}" dt="2021-04-20T15:26:56.758" v="6"/>
          <ac:picMkLst>
            <pc:docMk/>
            <pc:sldMk cId="1048764883" sldId="304"/>
            <ac:picMk id="2" creationId="{2329297A-0EC4-41A9-900A-3575CE81A841}"/>
          </ac:picMkLst>
        </pc:picChg>
      </pc:sldChg>
      <pc:sldChg chg="addSp modSp add mod replId setBg">
        <pc:chgData name="Jack Percey" userId="S::jack.percey@ccwinch.org.uk::c8867f2c-e2a2-449a-a1d1-5e1c17c54795" providerId="AD" clId="Web-{C7BBE527-5FAE-497A-A418-09456DC2921F}" dt="2021-04-20T15:29:27.752" v="98" actId="20577"/>
        <pc:sldMkLst>
          <pc:docMk/>
          <pc:sldMk cId="3323946509" sldId="305"/>
        </pc:sldMkLst>
        <pc:spChg chg="add mod">
          <ac:chgData name="Jack Percey" userId="S::jack.percey@ccwinch.org.uk::c8867f2c-e2a2-449a-a1d1-5e1c17c54795" providerId="AD" clId="Web-{C7BBE527-5FAE-497A-A418-09456DC2921F}" dt="2021-04-20T15:29:27.752" v="98" actId="20577"/>
          <ac:spMkLst>
            <pc:docMk/>
            <pc:sldMk cId="3323946509" sldId="305"/>
            <ac:spMk id="3" creationId="{83BACE98-BD08-4CA1-A5E1-48583DA42ED4}"/>
          </ac:spMkLst>
        </pc:spChg>
        <pc:spChg chg="add">
          <ac:chgData name="Jack Percey" userId="S::jack.percey@ccwinch.org.uk::c8867f2c-e2a2-449a-a1d1-5e1c17c54795" providerId="AD" clId="Web-{C7BBE527-5FAE-497A-A418-09456DC2921F}" dt="2021-04-20T15:27:08.681" v="8"/>
          <ac:spMkLst>
            <pc:docMk/>
            <pc:sldMk cId="3323946509" sldId="305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C7BBE527-5FAE-497A-A418-09456DC2921F}" dt="2021-04-20T15:27:08.681" v="8"/>
          <ac:picMkLst>
            <pc:docMk/>
            <pc:sldMk cId="3323946509" sldId="305"/>
            <ac:picMk id="2" creationId="{95CD8BB0-B204-44B9-AF94-AD3E88B27F04}"/>
          </ac:picMkLst>
        </pc:picChg>
      </pc:sldChg>
      <pc:sldChg chg="addSp modSp add mod replId setBg">
        <pc:chgData name="Jack Percey" userId="S::jack.percey@ccwinch.org.uk::c8867f2c-e2a2-449a-a1d1-5e1c17c54795" providerId="AD" clId="Web-{C7BBE527-5FAE-497A-A418-09456DC2921F}" dt="2021-04-20T15:27:24.463" v="10"/>
        <pc:sldMkLst>
          <pc:docMk/>
          <pc:sldMk cId="2942760635" sldId="306"/>
        </pc:sldMkLst>
        <pc:spChg chg="add">
          <ac:chgData name="Jack Percey" userId="S::jack.percey@ccwinch.org.uk::c8867f2c-e2a2-449a-a1d1-5e1c17c54795" providerId="AD" clId="Web-{C7BBE527-5FAE-497A-A418-09456DC2921F}" dt="2021-04-20T15:27:24.463" v="10"/>
          <ac:spMkLst>
            <pc:docMk/>
            <pc:sldMk cId="2942760635" sldId="306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C7BBE527-5FAE-497A-A418-09456DC2921F}" dt="2021-04-20T15:27:24.463" v="10"/>
          <ac:picMkLst>
            <pc:docMk/>
            <pc:sldMk cId="2942760635" sldId="306"/>
            <ac:picMk id="2" creationId="{4C314F72-320E-431B-ADAF-5F6A567FF562}"/>
          </ac:picMkLst>
        </pc:picChg>
      </pc:sldChg>
      <pc:sldChg chg="addSp modSp new mod setBg">
        <pc:chgData name="Jack Percey" userId="S::jack.percey@ccwinch.org.uk::c8867f2c-e2a2-449a-a1d1-5e1c17c54795" providerId="AD" clId="Web-{C7BBE527-5FAE-497A-A418-09456DC2921F}" dt="2021-04-20T15:32:03.371" v="149"/>
        <pc:sldMkLst>
          <pc:docMk/>
          <pc:sldMk cId="3784616729" sldId="307"/>
        </pc:sldMkLst>
        <pc:spChg chg="add mod">
          <ac:chgData name="Jack Percey" userId="S::jack.percey@ccwinch.org.uk::c8867f2c-e2a2-449a-a1d1-5e1c17c54795" providerId="AD" clId="Web-{C7BBE527-5FAE-497A-A418-09456DC2921F}" dt="2021-04-20T15:30:36.287" v="131" actId="20577"/>
          <ac:spMkLst>
            <pc:docMk/>
            <pc:sldMk cId="3784616729" sldId="307"/>
            <ac:spMk id="3" creationId="{2C8474A9-AD80-408B-8B55-32DE6E9DB92E}"/>
          </ac:spMkLst>
        </pc:spChg>
        <pc:spChg chg="add mod">
          <ac:chgData name="Jack Percey" userId="S::jack.percey@ccwinch.org.uk::c8867f2c-e2a2-449a-a1d1-5e1c17c54795" providerId="AD" clId="Web-{C7BBE527-5FAE-497A-A418-09456DC2921F}" dt="2021-04-20T15:32:03.371" v="149"/>
          <ac:spMkLst>
            <pc:docMk/>
            <pc:sldMk cId="3784616729" sldId="307"/>
            <ac:spMk id="5" creationId="{87D84F02-3896-4363-A5CA-FC853AA2FF51}"/>
          </ac:spMkLst>
        </pc:spChg>
        <pc:spChg chg="add">
          <ac:chgData name="Jack Percey" userId="S::jack.percey@ccwinch.org.uk::c8867f2c-e2a2-449a-a1d1-5e1c17c54795" providerId="AD" clId="Web-{C7BBE527-5FAE-497A-A418-09456DC2921F}" dt="2021-04-20T15:28:08.403" v="20"/>
          <ac:spMkLst>
            <pc:docMk/>
            <pc:sldMk cId="3784616729" sldId="307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C7BBE527-5FAE-497A-A418-09456DC2921F}" dt="2021-04-20T15:28:08.403" v="20"/>
          <ac:picMkLst>
            <pc:docMk/>
            <pc:sldMk cId="3784616729" sldId="307"/>
            <ac:picMk id="2" creationId="{3D8D0C18-DBB5-4BA7-A613-DD9DD3D6E5E9}"/>
          </ac:picMkLst>
        </pc:picChg>
      </pc:sldChg>
    </pc:docChg>
  </pc:docChgLst>
  <pc:docChgLst>
    <pc:chgData name="Jack Percey" userId="S::jack.percey@ccwinch.org.uk::c8867f2c-e2a2-449a-a1d1-5e1c17c54795" providerId="AD" clId="Web-{43F73031-A630-5190-A9EB-6EC61E13112D}"/>
    <pc:docChg chg="modSld">
      <pc:chgData name="Jack Percey" userId="S::jack.percey@ccwinch.org.uk::c8867f2c-e2a2-449a-a1d1-5e1c17c54795" providerId="AD" clId="Web-{43F73031-A630-5190-A9EB-6EC61E13112D}" dt="2021-05-04T13:56:23.082" v="21"/>
      <pc:docMkLst>
        <pc:docMk/>
      </pc:docMkLst>
      <pc:sldChg chg="addSp delSp modSp">
        <pc:chgData name="Jack Percey" userId="S::jack.percey@ccwinch.org.uk::c8867f2c-e2a2-449a-a1d1-5e1c17c54795" providerId="AD" clId="Web-{43F73031-A630-5190-A9EB-6EC61E13112D}" dt="2021-05-04T13:51:39.514" v="4"/>
        <pc:sldMkLst>
          <pc:docMk/>
          <pc:sldMk cId="2923324447" sldId="322"/>
        </pc:sldMkLst>
        <pc:picChg chg="del">
          <ac:chgData name="Jack Percey" userId="S::jack.percey@ccwinch.org.uk::c8867f2c-e2a2-449a-a1d1-5e1c17c54795" providerId="AD" clId="Web-{43F73031-A630-5190-A9EB-6EC61E13112D}" dt="2021-05-04T13:49:46.043" v="0"/>
          <ac:picMkLst>
            <pc:docMk/>
            <pc:sldMk cId="2923324447" sldId="322"/>
            <ac:picMk id="2" creationId="{C3D8B683-877F-4F42-B710-74737925FADF}"/>
          </ac:picMkLst>
        </pc:picChg>
        <pc:picChg chg="add mod ord">
          <ac:chgData name="Jack Percey" userId="S::jack.percey@ccwinch.org.uk::c8867f2c-e2a2-449a-a1d1-5e1c17c54795" providerId="AD" clId="Web-{43F73031-A630-5190-A9EB-6EC61E13112D}" dt="2021-05-04T13:51:39.514" v="4"/>
          <ac:picMkLst>
            <pc:docMk/>
            <pc:sldMk cId="2923324447" sldId="322"/>
            <ac:picMk id="3" creationId="{58A2C660-4F0C-45D2-8D29-594B31FC9140}"/>
          </ac:picMkLst>
        </pc:picChg>
      </pc:sldChg>
      <pc:sldChg chg="addSp delSp modSp">
        <pc:chgData name="Jack Percey" userId="S::jack.percey@ccwinch.org.uk::c8867f2c-e2a2-449a-a1d1-5e1c17c54795" providerId="AD" clId="Web-{43F73031-A630-5190-A9EB-6EC61E13112D}" dt="2021-05-04T13:55:05.362" v="10"/>
        <pc:sldMkLst>
          <pc:docMk/>
          <pc:sldMk cId="1680951463" sldId="332"/>
        </pc:sldMkLst>
        <pc:spChg chg="del">
          <ac:chgData name="Jack Percey" userId="S::jack.percey@ccwinch.org.uk::c8867f2c-e2a2-449a-a1d1-5e1c17c54795" providerId="AD" clId="Web-{43F73031-A630-5190-A9EB-6EC61E13112D}" dt="2021-05-04T13:55:05.362" v="10"/>
          <ac:spMkLst>
            <pc:docMk/>
            <pc:sldMk cId="1680951463" sldId="332"/>
            <ac:spMk id="12" creationId="{42A4FC2C-047E-45A5-965D-8E1E3BF09BC6}"/>
          </ac:spMkLst>
        </pc:spChg>
        <pc:spChg chg="add">
          <ac:chgData name="Jack Percey" userId="S::jack.percey@ccwinch.org.uk::c8867f2c-e2a2-449a-a1d1-5e1c17c54795" providerId="AD" clId="Web-{43F73031-A630-5190-A9EB-6EC61E13112D}" dt="2021-05-04T13:55:05.362" v="10"/>
          <ac:spMkLst>
            <pc:docMk/>
            <pc:sldMk cId="1680951463" sldId="332"/>
            <ac:spMk id="1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43F73031-A630-5190-A9EB-6EC61E13112D}" dt="2021-05-04T13:55:05.362" v="10"/>
          <ac:picMkLst>
            <pc:docMk/>
            <pc:sldMk cId="1680951463" sldId="332"/>
            <ac:picMk id="2" creationId="{FF99CA81-4C6E-4B93-BE67-E93D18F1C99F}"/>
          </ac:picMkLst>
        </pc:picChg>
        <pc:picChg chg="del">
          <ac:chgData name="Jack Percey" userId="S::jack.percey@ccwinch.org.uk::c8867f2c-e2a2-449a-a1d1-5e1c17c54795" providerId="AD" clId="Web-{43F73031-A630-5190-A9EB-6EC61E13112D}" dt="2021-05-04T13:54:52.002" v="8"/>
          <ac:picMkLst>
            <pc:docMk/>
            <pc:sldMk cId="1680951463" sldId="332"/>
            <ac:picMk id="3" creationId="{F02FC1A0-067F-4439-A9A5-4E6550EAEC7D}"/>
          </ac:picMkLst>
        </pc:picChg>
      </pc:sldChg>
      <pc:sldChg chg="addSp">
        <pc:chgData name="Jack Percey" userId="S::jack.percey@ccwinch.org.uk::c8867f2c-e2a2-449a-a1d1-5e1c17c54795" providerId="AD" clId="Web-{43F73031-A630-5190-A9EB-6EC61E13112D}" dt="2021-05-04T13:56:09.097" v="15"/>
        <pc:sldMkLst>
          <pc:docMk/>
          <pc:sldMk cId="4061578587" sldId="333"/>
        </pc:sldMkLst>
        <pc:spChg chg="add">
          <ac:chgData name="Jack Percey" userId="S::jack.percey@ccwinch.org.uk::c8867f2c-e2a2-449a-a1d1-5e1c17c54795" providerId="AD" clId="Web-{43F73031-A630-5190-A9EB-6EC61E13112D}" dt="2021-05-04T13:56:09.097" v="15"/>
          <ac:spMkLst>
            <pc:docMk/>
            <pc:sldMk cId="4061578587" sldId="333"/>
            <ac:spMk id="5" creationId="{5CC6EA41-F9DB-4189-A804-8698A6E4670C}"/>
          </ac:spMkLst>
        </pc:spChg>
        <pc:picChg chg="add">
          <ac:chgData name="Jack Percey" userId="S::jack.percey@ccwinch.org.uk::c8867f2c-e2a2-449a-a1d1-5e1c17c54795" providerId="AD" clId="Web-{43F73031-A630-5190-A9EB-6EC61E13112D}" dt="2021-05-04T13:55:57.910" v="14"/>
          <ac:picMkLst>
            <pc:docMk/>
            <pc:sldMk cId="4061578587" sldId="333"/>
            <ac:picMk id="3" creationId="{4DC37DCE-1229-4E65-8149-EE1896C325FA}"/>
          </ac:picMkLst>
        </pc:picChg>
      </pc:sldChg>
      <pc:sldChg chg="addSp delSp modSp">
        <pc:chgData name="Jack Percey" userId="S::jack.percey@ccwinch.org.uk::c8867f2c-e2a2-449a-a1d1-5e1c17c54795" providerId="AD" clId="Web-{43F73031-A630-5190-A9EB-6EC61E13112D}" dt="2021-05-04T13:55:17.003" v="13"/>
        <pc:sldMkLst>
          <pc:docMk/>
          <pc:sldMk cId="1715919903" sldId="335"/>
        </pc:sldMkLst>
        <pc:picChg chg="add ord">
          <ac:chgData name="Jack Percey" userId="S::jack.percey@ccwinch.org.uk::c8867f2c-e2a2-449a-a1d1-5e1c17c54795" providerId="AD" clId="Web-{43F73031-A630-5190-A9EB-6EC61E13112D}" dt="2021-05-04T13:55:17.003" v="13"/>
          <ac:picMkLst>
            <pc:docMk/>
            <pc:sldMk cId="1715919903" sldId="335"/>
            <ac:picMk id="2" creationId="{07A9E333-0BB4-464E-B3A1-49BDC75D17CD}"/>
          </ac:picMkLst>
        </pc:picChg>
        <pc:picChg chg="del">
          <ac:chgData name="Jack Percey" userId="S::jack.percey@ccwinch.org.uk::c8867f2c-e2a2-449a-a1d1-5e1c17c54795" providerId="AD" clId="Web-{43F73031-A630-5190-A9EB-6EC61E13112D}" dt="2021-05-04T13:55:08.721" v="11"/>
          <ac:picMkLst>
            <pc:docMk/>
            <pc:sldMk cId="1715919903" sldId="335"/>
            <ac:picMk id="6" creationId="{B009231B-B8E8-457D-A6BF-77E64719DF38}"/>
          </ac:picMkLst>
        </pc:picChg>
      </pc:sldChg>
      <pc:sldChg chg="addSp modSp">
        <pc:chgData name="Jack Percey" userId="S::jack.percey@ccwinch.org.uk::c8867f2c-e2a2-449a-a1d1-5e1c17c54795" providerId="AD" clId="Web-{43F73031-A630-5190-A9EB-6EC61E13112D}" dt="2021-05-04T13:56:19.519" v="19" actId="1076"/>
        <pc:sldMkLst>
          <pc:docMk/>
          <pc:sldMk cId="2665781373" sldId="341"/>
        </pc:sldMkLst>
        <pc:spChg chg="add mod">
          <ac:chgData name="Jack Percey" userId="S::jack.percey@ccwinch.org.uk::c8867f2c-e2a2-449a-a1d1-5e1c17c54795" providerId="AD" clId="Web-{43F73031-A630-5190-A9EB-6EC61E13112D}" dt="2021-05-04T13:56:19.519" v="19" actId="1076"/>
          <ac:spMkLst>
            <pc:docMk/>
            <pc:sldMk cId="2665781373" sldId="341"/>
            <ac:spMk id="11" creationId="{5C1D9715-0228-477E-B8A0-A9652031EA58}"/>
          </ac:spMkLst>
        </pc:spChg>
        <pc:picChg chg="add mod">
          <ac:chgData name="Jack Percey" userId="S::jack.percey@ccwinch.org.uk::c8867f2c-e2a2-449a-a1d1-5e1c17c54795" providerId="AD" clId="Web-{43F73031-A630-5190-A9EB-6EC61E13112D}" dt="2021-05-04T13:56:19.504" v="18" actId="1076"/>
          <ac:picMkLst>
            <pc:docMk/>
            <pc:sldMk cId="2665781373" sldId="341"/>
            <ac:picMk id="3" creationId="{A34A519C-6281-484B-B3AF-1AA3E1E90C27}"/>
          </ac:picMkLst>
        </pc:picChg>
      </pc:sldChg>
      <pc:sldChg chg="addSp delSp modSp">
        <pc:chgData name="Jack Percey" userId="S::jack.percey@ccwinch.org.uk::c8867f2c-e2a2-449a-a1d1-5e1c17c54795" providerId="AD" clId="Web-{43F73031-A630-5190-A9EB-6EC61E13112D}" dt="2021-05-04T13:56:23.082" v="21"/>
        <pc:sldMkLst>
          <pc:docMk/>
          <pc:sldMk cId="2095469590" sldId="345"/>
        </pc:sldMkLst>
        <pc:spChg chg="add">
          <ac:chgData name="Jack Percey" userId="S::jack.percey@ccwinch.org.uk::c8867f2c-e2a2-449a-a1d1-5e1c17c54795" providerId="AD" clId="Web-{43F73031-A630-5190-A9EB-6EC61E13112D}" dt="2021-05-04T13:56:23.082" v="21"/>
          <ac:spMkLst>
            <pc:docMk/>
            <pc:sldMk cId="2095469590" sldId="345"/>
            <ac:spMk id="5" creationId="{9BBF7E5D-D121-46D0-8A96-FC23E6BD3E45}"/>
          </ac:spMkLst>
        </pc:spChg>
        <pc:spChg chg="del">
          <ac:chgData name="Jack Percey" userId="S::jack.percey@ccwinch.org.uk::c8867f2c-e2a2-449a-a1d1-5e1c17c54795" providerId="AD" clId="Web-{43F73031-A630-5190-A9EB-6EC61E13112D}" dt="2021-05-04T13:53:55.142" v="7"/>
          <ac:spMkLst>
            <pc:docMk/>
            <pc:sldMk cId="2095469590" sldId="345"/>
            <ac:spMk id="7" creationId="{42A4FC2C-047E-45A5-965D-8E1E3BF09BC6}"/>
          </ac:spMkLst>
        </pc:spChg>
        <pc:spChg chg="add">
          <ac:chgData name="Jack Percey" userId="S::jack.percey@ccwinch.org.uk::c8867f2c-e2a2-449a-a1d1-5e1c17c54795" providerId="AD" clId="Web-{43F73031-A630-5190-A9EB-6EC61E13112D}" dt="2021-05-04T13:53:55.142" v="7"/>
          <ac:spMkLst>
            <pc:docMk/>
            <pc:sldMk cId="2095469590" sldId="345"/>
            <ac:spMk id="12" creationId="{42A4FC2C-047E-45A5-965D-8E1E3BF09BC6}"/>
          </ac:spMkLst>
        </pc:spChg>
        <pc:picChg chg="del">
          <ac:chgData name="Jack Percey" userId="S::jack.percey@ccwinch.org.uk::c8867f2c-e2a2-449a-a1d1-5e1c17c54795" providerId="AD" clId="Web-{43F73031-A630-5190-A9EB-6EC61E13112D}" dt="2021-05-04T13:53:37.391" v="5"/>
          <ac:picMkLst>
            <pc:docMk/>
            <pc:sldMk cId="2095469590" sldId="345"/>
            <ac:picMk id="2" creationId="{81F757E1-0526-4E9F-926F-158A94006289}"/>
          </ac:picMkLst>
        </pc:picChg>
        <pc:picChg chg="add mod">
          <ac:chgData name="Jack Percey" userId="S::jack.percey@ccwinch.org.uk::c8867f2c-e2a2-449a-a1d1-5e1c17c54795" providerId="AD" clId="Web-{43F73031-A630-5190-A9EB-6EC61E13112D}" dt="2021-05-04T13:53:55.142" v="7"/>
          <ac:picMkLst>
            <pc:docMk/>
            <pc:sldMk cId="2095469590" sldId="345"/>
            <ac:picMk id="3" creationId="{C2AEB9D1-75A5-4D8C-B89A-083736737CEA}"/>
          </ac:picMkLst>
        </pc:picChg>
        <pc:picChg chg="add">
          <ac:chgData name="Jack Percey" userId="S::jack.percey@ccwinch.org.uk::c8867f2c-e2a2-449a-a1d1-5e1c17c54795" providerId="AD" clId="Web-{43F73031-A630-5190-A9EB-6EC61E13112D}" dt="2021-05-04T13:56:23.066" v="20"/>
          <ac:picMkLst>
            <pc:docMk/>
            <pc:sldMk cId="2095469590" sldId="345"/>
            <ac:picMk id="4" creationId="{90EF3DB3-4F27-4F0F-B286-C80D3514199F}"/>
          </ac:picMkLst>
        </pc:picChg>
      </pc:sldChg>
    </pc:docChg>
  </pc:docChgLst>
  <pc:docChgLst>
    <pc:chgData name="Monica Jones" userId="21ca735d-90a0-4cad-984f-02c80cb3491e" providerId="ADAL" clId="{B128DBD8-6024-4BC5-8432-EDB95F12B466}"/>
    <pc:docChg chg="undo custSel addSld delSld modSld sldOrd">
      <pc:chgData name="Monica Jones" userId="21ca735d-90a0-4cad-984f-02c80cb3491e" providerId="ADAL" clId="{B128DBD8-6024-4BC5-8432-EDB95F12B466}" dt="2021-05-05T13:32:50.695" v="259" actId="478"/>
      <pc:docMkLst>
        <pc:docMk/>
      </pc:docMkLst>
      <pc:sldChg chg="addSp delSp modSp mod">
        <pc:chgData name="Monica Jones" userId="21ca735d-90a0-4cad-984f-02c80cb3491e" providerId="ADAL" clId="{B128DBD8-6024-4BC5-8432-EDB95F12B466}" dt="2021-05-05T13:32:50.695" v="259" actId="478"/>
        <pc:sldMkLst>
          <pc:docMk/>
          <pc:sldMk cId="2259574406" sldId="313"/>
        </pc:sldMkLst>
        <pc:spChg chg="del mod ord">
          <ac:chgData name="Monica Jones" userId="21ca735d-90a0-4cad-984f-02c80cb3491e" providerId="ADAL" clId="{B128DBD8-6024-4BC5-8432-EDB95F12B466}" dt="2021-05-05T13:20:05.436" v="150" actId="478"/>
          <ac:spMkLst>
            <pc:docMk/>
            <pc:sldMk cId="2259574406" sldId="313"/>
            <ac:spMk id="3" creationId="{82BB427C-0B04-4F77-A742-F5512D6EF4DD}"/>
          </ac:spMkLst>
        </pc:spChg>
        <pc:spChg chg="del">
          <ac:chgData name="Monica Jones" userId="21ca735d-90a0-4cad-984f-02c80cb3491e" providerId="ADAL" clId="{B128DBD8-6024-4BC5-8432-EDB95F12B466}" dt="2021-05-05T13:20:08.138" v="151" actId="478"/>
          <ac:spMkLst>
            <pc:docMk/>
            <pc:sldMk cId="2259574406" sldId="313"/>
            <ac:spMk id="13" creationId="{E5CE4472-9411-491A-BEA7-1499A0A8F31B}"/>
          </ac:spMkLst>
        </pc:spChg>
        <pc:spChg chg="del">
          <ac:chgData name="Monica Jones" userId="21ca735d-90a0-4cad-984f-02c80cb3491e" providerId="ADAL" clId="{B128DBD8-6024-4BC5-8432-EDB95F12B466}" dt="2021-05-05T13:20:09.649" v="152" actId="478"/>
          <ac:spMkLst>
            <pc:docMk/>
            <pc:sldMk cId="2259574406" sldId="313"/>
            <ac:spMk id="14" creationId="{51B7758B-4B74-4BEA-832B-870E645143A1}"/>
          </ac:spMkLst>
        </pc:spChg>
        <pc:spChg chg="del">
          <ac:chgData name="Monica Jones" userId="21ca735d-90a0-4cad-984f-02c80cb3491e" providerId="ADAL" clId="{B128DBD8-6024-4BC5-8432-EDB95F12B466}" dt="2021-05-05T13:20:16.048" v="156" actId="478"/>
          <ac:spMkLst>
            <pc:docMk/>
            <pc:sldMk cId="2259574406" sldId="313"/>
            <ac:spMk id="15" creationId="{1191717C-A561-4BBB-AD9A-C2DD73139487}"/>
          </ac:spMkLst>
        </pc:spChg>
        <pc:spChg chg="del">
          <ac:chgData name="Monica Jones" userId="21ca735d-90a0-4cad-984f-02c80cb3491e" providerId="ADAL" clId="{B128DBD8-6024-4BC5-8432-EDB95F12B466}" dt="2021-05-05T13:20:17.563" v="157" actId="478"/>
          <ac:spMkLst>
            <pc:docMk/>
            <pc:sldMk cId="2259574406" sldId="313"/>
            <ac:spMk id="16" creationId="{40A64D82-B6B8-4136-8306-362E95D28883}"/>
          </ac:spMkLst>
        </pc:spChg>
        <pc:spChg chg="del">
          <ac:chgData name="Monica Jones" userId="21ca735d-90a0-4cad-984f-02c80cb3491e" providerId="ADAL" clId="{B128DBD8-6024-4BC5-8432-EDB95F12B466}" dt="2021-05-05T13:20:12.565" v="154" actId="478"/>
          <ac:spMkLst>
            <pc:docMk/>
            <pc:sldMk cId="2259574406" sldId="313"/>
            <ac:spMk id="17" creationId="{ADECA672-E47E-45BF-A156-EEA0AE6B9EB5}"/>
          </ac:spMkLst>
        </pc:spChg>
        <pc:spChg chg="del">
          <ac:chgData name="Monica Jones" userId="21ca735d-90a0-4cad-984f-02c80cb3491e" providerId="ADAL" clId="{B128DBD8-6024-4BC5-8432-EDB95F12B466}" dt="2021-05-05T13:20:11.069" v="153" actId="478"/>
          <ac:spMkLst>
            <pc:docMk/>
            <pc:sldMk cId="2259574406" sldId="313"/>
            <ac:spMk id="18" creationId="{E8490ACC-C580-4AC1-9E05-8255EC3953E0}"/>
          </ac:spMkLst>
        </pc:spChg>
        <pc:spChg chg="del">
          <ac:chgData name="Monica Jones" userId="21ca735d-90a0-4cad-984f-02c80cb3491e" providerId="ADAL" clId="{B128DBD8-6024-4BC5-8432-EDB95F12B466}" dt="2021-05-05T13:20:14.563" v="155" actId="478"/>
          <ac:spMkLst>
            <pc:docMk/>
            <pc:sldMk cId="2259574406" sldId="313"/>
            <ac:spMk id="19" creationId="{0639339C-B2D7-4306-9EF3-A4A53BA7222B}"/>
          </ac:spMkLst>
        </pc:spChg>
        <pc:picChg chg="del mod ord">
          <ac:chgData name="Monica Jones" userId="21ca735d-90a0-4cad-984f-02c80cb3491e" providerId="ADAL" clId="{B128DBD8-6024-4BC5-8432-EDB95F12B466}" dt="2021-05-05T13:23:54.948" v="195" actId="478"/>
          <ac:picMkLst>
            <pc:docMk/>
            <pc:sldMk cId="2259574406" sldId="313"/>
            <ac:picMk id="2" creationId="{14AF1A7F-FA81-4863-957D-5FDACFD45894}"/>
          </ac:picMkLst>
        </pc:picChg>
        <pc:picChg chg="add del mod">
          <ac:chgData name="Monica Jones" userId="21ca735d-90a0-4cad-984f-02c80cb3491e" providerId="ADAL" clId="{B128DBD8-6024-4BC5-8432-EDB95F12B466}" dt="2021-05-05T13:19:22.704" v="147" actId="478"/>
          <ac:picMkLst>
            <pc:docMk/>
            <pc:sldMk cId="2259574406" sldId="313"/>
            <ac:picMk id="12" creationId="{F3A1B05D-4E25-40A0-8BBC-21C54F41AC3D}"/>
          </ac:picMkLst>
        </pc:picChg>
        <pc:picChg chg="add del mod modCrop">
          <ac:chgData name="Monica Jones" userId="21ca735d-90a0-4cad-984f-02c80cb3491e" providerId="ADAL" clId="{B128DBD8-6024-4BC5-8432-EDB95F12B466}" dt="2021-05-05T13:32:48.906" v="258" actId="478"/>
          <ac:picMkLst>
            <pc:docMk/>
            <pc:sldMk cId="2259574406" sldId="313"/>
            <ac:picMk id="20" creationId="{2D59B131-37C6-4CF4-901C-78FF4EF12471}"/>
          </ac:picMkLst>
        </pc:picChg>
        <pc:picChg chg="add del mod modCrop">
          <ac:chgData name="Monica Jones" userId="21ca735d-90a0-4cad-984f-02c80cb3491e" providerId="ADAL" clId="{B128DBD8-6024-4BC5-8432-EDB95F12B466}" dt="2021-05-05T13:32:50.695" v="259" actId="478"/>
          <ac:picMkLst>
            <pc:docMk/>
            <pc:sldMk cId="2259574406" sldId="313"/>
            <ac:picMk id="21" creationId="{A57C770D-BF8A-41B7-A7C1-5AA47834CAB9}"/>
          </ac:picMkLst>
        </pc:picChg>
        <pc:picChg chg="add mod ord modCrop">
          <ac:chgData name="Monica Jones" userId="21ca735d-90a0-4cad-984f-02c80cb3491e" providerId="ADAL" clId="{B128DBD8-6024-4BC5-8432-EDB95F12B466}" dt="2021-05-05T13:32:46.664" v="257" actId="171"/>
          <ac:picMkLst>
            <pc:docMk/>
            <pc:sldMk cId="2259574406" sldId="313"/>
            <ac:picMk id="22" creationId="{0FF2201D-FD05-4F84-8C34-FF77D56FEABB}"/>
          </ac:picMkLst>
        </pc:picChg>
        <pc:picChg chg="add del mod modCrop">
          <ac:chgData name="Monica Jones" userId="21ca735d-90a0-4cad-984f-02c80cb3491e" providerId="ADAL" clId="{B128DBD8-6024-4BC5-8432-EDB95F12B466}" dt="2021-05-05T13:29:36.140" v="237" actId="478"/>
          <ac:picMkLst>
            <pc:docMk/>
            <pc:sldMk cId="2259574406" sldId="313"/>
            <ac:picMk id="23" creationId="{5249BF6B-1EA5-4F12-998E-3CDED41188D6}"/>
          </ac:picMkLst>
        </pc:picChg>
        <pc:picChg chg="add del mod modCrop">
          <ac:chgData name="Monica Jones" userId="21ca735d-90a0-4cad-984f-02c80cb3491e" providerId="ADAL" clId="{B128DBD8-6024-4BC5-8432-EDB95F12B466}" dt="2021-05-05T13:29:36.140" v="237" actId="478"/>
          <ac:picMkLst>
            <pc:docMk/>
            <pc:sldMk cId="2259574406" sldId="313"/>
            <ac:picMk id="24" creationId="{8C191740-2D41-4A9E-A76A-12D4909780FF}"/>
          </ac:picMkLst>
        </pc:picChg>
        <pc:picChg chg="add del mod modCrop">
          <ac:chgData name="Monica Jones" userId="21ca735d-90a0-4cad-984f-02c80cb3491e" providerId="ADAL" clId="{B128DBD8-6024-4BC5-8432-EDB95F12B466}" dt="2021-05-05T13:29:36.140" v="237" actId="478"/>
          <ac:picMkLst>
            <pc:docMk/>
            <pc:sldMk cId="2259574406" sldId="313"/>
            <ac:picMk id="25" creationId="{469E0247-056B-40C3-8B8C-4535170B17B7}"/>
          </ac:picMkLst>
        </pc:picChg>
        <pc:picChg chg="add del mod modCrop">
          <ac:chgData name="Monica Jones" userId="21ca735d-90a0-4cad-984f-02c80cb3491e" providerId="ADAL" clId="{B128DBD8-6024-4BC5-8432-EDB95F12B466}" dt="2021-05-05T13:29:36.140" v="237" actId="478"/>
          <ac:picMkLst>
            <pc:docMk/>
            <pc:sldMk cId="2259574406" sldId="313"/>
            <ac:picMk id="26" creationId="{402FD26D-0E65-403A-84A4-E08826788909}"/>
          </ac:picMkLst>
        </pc:picChg>
        <pc:picChg chg="add del mod modCrop">
          <ac:chgData name="Monica Jones" userId="21ca735d-90a0-4cad-984f-02c80cb3491e" providerId="ADAL" clId="{B128DBD8-6024-4BC5-8432-EDB95F12B466}" dt="2021-05-05T13:29:36.140" v="237" actId="478"/>
          <ac:picMkLst>
            <pc:docMk/>
            <pc:sldMk cId="2259574406" sldId="313"/>
            <ac:picMk id="27" creationId="{B356540A-4D76-489C-BF54-348F738B700D}"/>
          </ac:picMkLst>
        </pc:picChg>
        <pc:picChg chg="add del mod modCrop">
          <ac:chgData name="Monica Jones" userId="21ca735d-90a0-4cad-984f-02c80cb3491e" providerId="ADAL" clId="{B128DBD8-6024-4BC5-8432-EDB95F12B466}" dt="2021-05-05T13:29:36.140" v="237" actId="478"/>
          <ac:picMkLst>
            <pc:docMk/>
            <pc:sldMk cId="2259574406" sldId="313"/>
            <ac:picMk id="28" creationId="{F661CD00-D63C-4C97-8595-19381FD9AEDD}"/>
          </ac:picMkLst>
        </pc:picChg>
        <pc:picChg chg="add del mod modCrop">
          <ac:chgData name="Monica Jones" userId="21ca735d-90a0-4cad-984f-02c80cb3491e" providerId="ADAL" clId="{B128DBD8-6024-4BC5-8432-EDB95F12B466}" dt="2021-05-05T13:29:05.030" v="236" actId="478"/>
          <ac:picMkLst>
            <pc:docMk/>
            <pc:sldMk cId="2259574406" sldId="313"/>
            <ac:picMk id="29" creationId="{BA113043-B844-415B-9BD2-955AB48D98CC}"/>
          </ac:picMkLst>
        </pc:picChg>
        <pc:picChg chg="add mod modCrop">
          <ac:chgData name="Monica Jones" userId="21ca735d-90a0-4cad-984f-02c80cb3491e" providerId="ADAL" clId="{B128DBD8-6024-4BC5-8432-EDB95F12B466}" dt="2021-05-05T13:31:06.939" v="253"/>
          <ac:picMkLst>
            <pc:docMk/>
            <pc:sldMk cId="2259574406" sldId="313"/>
            <ac:picMk id="30" creationId="{9BD25BD3-8D18-43D7-ACBF-C13EC6EC4301}"/>
          </ac:picMkLst>
        </pc:picChg>
      </pc:sldChg>
      <pc:sldChg chg="addSp modSp mod ord">
        <pc:chgData name="Monica Jones" userId="21ca735d-90a0-4cad-984f-02c80cb3491e" providerId="ADAL" clId="{B128DBD8-6024-4BC5-8432-EDB95F12B466}" dt="2021-05-05T13:30:31.935" v="248"/>
        <pc:sldMkLst>
          <pc:docMk/>
          <pc:sldMk cId="1229072444" sldId="316"/>
        </pc:sldMkLst>
        <pc:picChg chg="add mod modCrop">
          <ac:chgData name="Monica Jones" userId="21ca735d-90a0-4cad-984f-02c80cb3491e" providerId="ADAL" clId="{B128DBD8-6024-4BC5-8432-EDB95F12B466}" dt="2021-05-05T13:30:13.742" v="244"/>
          <ac:picMkLst>
            <pc:docMk/>
            <pc:sldMk cId="1229072444" sldId="316"/>
            <ac:picMk id="6" creationId="{6D006923-0DE3-4B15-91F4-54DAC4C008BE}"/>
          </ac:picMkLst>
        </pc:picChg>
        <pc:picChg chg="add mod modCrop">
          <ac:chgData name="Monica Jones" userId="21ca735d-90a0-4cad-984f-02c80cb3491e" providerId="ADAL" clId="{B128DBD8-6024-4BC5-8432-EDB95F12B466}" dt="2021-05-05T13:30:31.935" v="248"/>
          <ac:picMkLst>
            <pc:docMk/>
            <pc:sldMk cId="1229072444" sldId="316"/>
            <ac:picMk id="8" creationId="{701F687E-F088-464A-B5FF-90C951129D02}"/>
          </ac:picMkLst>
        </pc:picChg>
      </pc:sldChg>
      <pc:sldChg chg="addSp modSp mod">
        <pc:chgData name="Monica Jones" userId="21ca735d-90a0-4cad-984f-02c80cb3491e" providerId="ADAL" clId="{B128DBD8-6024-4BC5-8432-EDB95F12B466}" dt="2021-05-05T12:31:46.861" v="102" actId="1076"/>
        <pc:sldMkLst>
          <pc:docMk/>
          <pc:sldMk cId="2922679646" sldId="320"/>
        </pc:sldMkLst>
        <pc:spChg chg="add mod">
          <ac:chgData name="Monica Jones" userId="21ca735d-90a0-4cad-984f-02c80cb3491e" providerId="ADAL" clId="{B128DBD8-6024-4BC5-8432-EDB95F12B466}" dt="2021-05-05T12:31:46.861" v="102" actId="1076"/>
          <ac:spMkLst>
            <pc:docMk/>
            <pc:sldMk cId="2922679646" sldId="320"/>
            <ac:spMk id="9" creationId="{7B5310A0-DFE0-456C-8522-6A9192C4E883}"/>
          </ac:spMkLst>
        </pc:spChg>
        <pc:picChg chg="add mod">
          <ac:chgData name="Monica Jones" userId="21ca735d-90a0-4cad-984f-02c80cb3491e" providerId="ADAL" clId="{B128DBD8-6024-4BC5-8432-EDB95F12B466}" dt="2021-05-05T12:31:46.861" v="102" actId="1076"/>
          <ac:picMkLst>
            <pc:docMk/>
            <pc:sldMk cId="2922679646" sldId="320"/>
            <ac:picMk id="8" creationId="{18D7F91D-438B-4158-A68B-044176C6B8A9}"/>
          </ac:picMkLst>
        </pc:picChg>
      </pc:sldChg>
      <pc:sldChg chg="addSp delSp modSp mod">
        <pc:chgData name="Monica Jones" userId="21ca735d-90a0-4cad-984f-02c80cb3491e" providerId="ADAL" clId="{B128DBD8-6024-4BC5-8432-EDB95F12B466}" dt="2021-05-05T12:33:42.440" v="117" actId="1036"/>
        <pc:sldMkLst>
          <pc:docMk/>
          <pc:sldMk cId="3472188026" sldId="328"/>
        </pc:sldMkLst>
        <pc:spChg chg="mod">
          <ac:chgData name="Monica Jones" userId="21ca735d-90a0-4cad-984f-02c80cb3491e" providerId="ADAL" clId="{B128DBD8-6024-4BC5-8432-EDB95F12B466}" dt="2021-05-05T12:32:48.513" v="105" actId="164"/>
          <ac:spMkLst>
            <pc:docMk/>
            <pc:sldMk cId="3472188026" sldId="328"/>
            <ac:spMk id="4" creationId="{B213C6DC-E239-4DFD-BE00-5C73744540F9}"/>
          </ac:spMkLst>
        </pc:spChg>
        <pc:spChg chg="add del mod">
          <ac:chgData name="Monica Jones" userId="21ca735d-90a0-4cad-984f-02c80cb3491e" providerId="ADAL" clId="{B128DBD8-6024-4BC5-8432-EDB95F12B466}" dt="2021-05-05T12:33:15.992" v="111"/>
          <ac:spMkLst>
            <pc:docMk/>
            <pc:sldMk cId="3472188026" sldId="328"/>
            <ac:spMk id="8" creationId="{F49A2D10-C0FD-4305-8D98-0C0991C7A737}"/>
          </ac:spMkLst>
        </pc:spChg>
        <pc:grpChg chg="add mod">
          <ac:chgData name="Monica Jones" userId="21ca735d-90a0-4cad-984f-02c80cb3491e" providerId="ADAL" clId="{B128DBD8-6024-4BC5-8432-EDB95F12B466}" dt="2021-05-05T12:33:30.660" v="116" actId="1076"/>
          <ac:grpSpMkLst>
            <pc:docMk/>
            <pc:sldMk cId="3472188026" sldId="328"/>
            <ac:grpSpMk id="5" creationId="{F599944B-B788-4757-93FE-0FD5FB853D40}"/>
          </ac:grpSpMkLst>
        </pc:grpChg>
        <pc:picChg chg="mod modCrop">
          <ac:chgData name="Monica Jones" userId="21ca735d-90a0-4cad-984f-02c80cb3491e" providerId="ADAL" clId="{B128DBD8-6024-4BC5-8432-EDB95F12B466}" dt="2021-05-05T12:33:10.497" v="109" actId="732"/>
          <ac:picMkLst>
            <pc:docMk/>
            <pc:sldMk cId="3472188026" sldId="328"/>
            <ac:picMk id="2" creationId="{641225C4-78E6-4C6B-BC07-4592894D7233}"/>
          </ac:picMkLst>
        </pc:picChg>
        <pc:picChg chg="mod">
          <ac:chgData name="Monica Jones" userId="21ca735d-90a0-4cad-984f-02c80cb3491e" providerId="ADAL" clId="{B128DBD8-6024-4BC5-8432-EDB95F12B466}" dt="2021-05-05T12:32:48.513" v="105" actId="164"/>
          <ac:picMkLst>
            <pc:docMk/>
            <pc:sldMk cId="3472188026" sldId="328"/>
            <ac:picMk id="3" creationId="{2436C157-2BA7-451F-8585-3132B3951246}"/>
          </ac:picMkLst>
        </pc:picChg>
        <pc:picChg chg="add del mod">
          <ac:chgData name="Monica Jones" userId="21ca735d-90a0-4cad-984f-02c80cb3491e" providerId="ADAL" clId="{B128DBD8-6024-4BC5-8432-EDB95F12B466}" dt="2021-05-05T12:33:15.992" v="111"/>
          <ac:picMkLst>
            <pc:docMk/>
            <pc:sldMk cId="3472188026" sldId="328"/>
            <ac:picMk id="7" creationId="{05921C42-B817-40C3-8088-06A26AE48CD5}"/>
          </ac:picMkLst>
        </pc:picChg>
        <pc:picChg chg="add mod ord">
          <ac:chgData name="Monica Jones" userId="21ca735d-90a0-4cad-984f-02c80cb3491e" providerId="ADAL" clId="{B128DBD8-6024-4BC5-8432-EDB95F12B466}" dt="2021-05-05T12:33:42.440" v="117" actId="1036"/>
          <ac:picMkLst>
            <pc:docMk/>
            <pc:sldMk cId="3472188026" sldId="328"/>
            <ac:picMk id="9" creationId="{44C7AECC-57DB-4A9A-8420-3D783A46C5F9}"/>
          </ac:picMkLst>
        </pc:picChg>
      </pc:sldChg>
      <pc:sldChg chg="addSp modSp mod">
        <pc:chgData name="Monica Jones" userId="21ca735d-90a0-4cad-984f-02c80cb3491e" providerId="ADAL" clId="{B128DBD8-6024-4BC5-8432-EDB95F12B466}" dt="2021-05-05T11:27:06.343" v="99" actId="14100"/>
        <pc:sldMkLst>
          <pc:docMk/>
          <pc:sldMk cId="3985842445" sldId="350"/>
        </pc:sldMkLst>
        <pc:spChg chg="add mod">
          <ac:chgData name="Monica Jones" userId="21ca735d-90a0-4cad-984f-02c80cb3491e" providerId="ADAL" clId="{B128DBD8-6024-4BC5-8432-EDB95F12B466}" dt="2021-05-05T11:27:06.343" v="99" actId="14100"/>
          <ac:spMkLst>
            <pc:docMk/>
            <pc:sldMk cId="3985842445" sldId="350"/>
            <ac:spMk id="4" creationId="{0907421B-A21A-4B0F-A61C-F37514088CF1}"/>
          </ac:spMkLst>
        </pc:spChg>
      </pc:sldChg>
      <pc:sldChg chg="new del">
        <pc:chgData name="Monica Jones" userId="21ca735d-90a0-4cad-984f-02c80cb3491e" providerId="ADAL" clId="{B128DBD8-6024-4BC5-8432-EDB95F12B466}" dt="2021-05-05T11:25:30.483" v="1" actId="47"/>
        <pc:sldMkLst>
          <pc:docMk/>
          <pc:sldMk cId="2344010007" sldId="371"/>
        </pc:sldMkLst>
      </pc:sldChg>
    </pc:docChg>
  </pc:docChgLst>
  <pc:docChgLst>
    <pc:chgData name="Monica Jones" userId="S::monica.jones@ccwinch.org.uk::21ca735d-90a0-4cad-984f-02c80cb3491e" providerId="AD" clId="Web-{335F5BDD-1DA2-4AA2-A16E-2EF4D745E349}"/>
    <pc:docChg chg="modSld">
      <pc:chgData name="Monica Jones" userId="S::monica.jones@ccwinch.org.uk::21ca735d-90a0-4cad-984f-02c80cb3491e" providerId="AD" clId="Web-{335F5BDD-1DA2-4AA2-A16E-2EF4D745E349}" dt="2021-04-27T10:39:29.251" v="3" actId="1076"/>
      <pc:docMkLst>
        <pc:docMk/>
      </pc:docMkLst>
      <pc:sldChg chg="modSp">
        <pc:chgData name="Monica Jones" userId="S::monica.jones@ccwinch.org.uk::21ca735d-90a0-4cad-984f-02c80cb3491e" providerId="AD" clId="Web-{335F5BDD-1DA2-4AA2-A16E-2EF4D745E349}" dt="2021-04-27T10:39:29.251" v="3" actId="1076"/>
        <pc:sldMkLst>
          <pc:docMk/>
          <pc:sldMk cId="3237114367" sldId="260"/>
        </pc:sldMkLst>
        <pc:picChg chg="mod">
          <ac:chgData name="Monica Jones" userId="S::monica.jones@ccwinch.org.uk::21ca735d-90a0-4cad-984f-02c80cb3491e" providerId="AD" clId="Web-{335F5BDD-1DA2-4AA2-A16E-2EF4D745E349}" dt="2021-04-27T10:39:29.251" v="3" actId="1076"/>
          <ac:picMkLst>
            <pc:docMk/>
            <pc:sldMk cId="3237114367" sldId="260"/>
            <ac:picMk id="16" creationId="{365D2632-CE5E-4A65-9A36-191467025851}"/>
          </ac:picMkLst>
        </pc:picChg>
      </pc:sldChg>
    </pc:docChg>
  </pc:docChgLst>
  <pc:docChgLst>
    <pc:chgData name="Jack Percey" userId="S::jack.percey@ccwinch.org.uk::c8867f2c-e2a2-449a-a1d1-5e1c17c54795" providerId="AD" clId="Web-{EBB31F4D-5EDE-4E2D-A880-53C8D0BB8841}"/>
    <pc:docChg chg="modSld">
      <pc:chgData name="Jack Percey" userId="S::jack.percey@ccwinch.org.uk::c8867f2c-e2a2-449a-a1d1-5e1c17c54795" providerId="AD" clId="Web-{EBB31F4D-5EDE-4E2D-A880-53C8D0BB8841}" dt="2021-04-20T11:31:51.029" v="19"/>
      <pc:docMkLst>
        <pc:docMk/>
      </pc:docMkLst>
      <pc:sldChg chg="addSp delSp modSp mod setBg">
        <pc:chgData name="Jack Percey" userId="S::jack.percey@ccwinch.org.uk::c8867f2c-e2a2-449a-a1d1-5e1c17c54795" providerId="AD" clId="Web-{EBB31F4D-5EDE-4E2D-A880-53C8D0BB8841}" dt="2021-04-20T11:31:51.029" v="19"/>
        <pc:sldMkLst>
          <pc:docMk/>
          <pc:sldMk cId="1073132372" sldId="259"/>
        </pc:sldMkLst>
        <pc:spChg chg="del">
          <ac:chgData name="Jack Percey" userId="S::jack.percey@ccwinch.org.uk::c8867f2c-e2a2-449a-a1d1-5e1c17c54795" providerId="AD" clId="Web-{EBB31F4D-5EDE-4E2D-A880-53C8D0BB8841}" dt="2021-04-20T11:31:37.716" v="17"/>
          <ac:spMkLst>
            <pc:docMk/>
            <pc:sldMk cId="1073132372" sldId="259"/>
            <ac:spMk id="2" creationId="{77AB5407-AFDD-4795-94AE-0D8A4488A00C}"/>
          </ac:spMkLst>
        </pc:spChg>
        <pc:spChg chg="del">
          <ac:chgData name="Jack Percey" userId="S::jack.percey@ccwinch.org.uk::c8867f2c-e2a2-449a-a1d1-5e1c17c54795" providerId="AD" clId="Web-{EBB31F4D-5EDE-4E2D-A880-53C8D0BB8841}" dt="2021-04-20T11:31:37.716" v="16"/>
          <ac:spMkLst>
            <pc:docMk/>
            <pc:sldMk cId="1073132372" sldId="259"/>
            <ac:spMk id="3" creationId="{D911ED62-E5E4-4333-BF1E-154548AB2139}"/>
          </ac:spMkLst>
        </pc:spChg>
        <pc:spChg chg="add">
          <ac:chgData name="Jack Percey" userId="S::jack.percey@ccwinch.org.uk::c8867f2c-e2a2-449a-a1d1-5e1c17c54795" providerId="AD" clId="Web-{EBB31F4D-5EDE-4E2D-A880-53C8D0BB8841}" dt="2021-04-20T11:31:51.029" v="19"/>
          <ac:spMkLst>
            <pc:docMk/>
            <pc:sldMk cId="1073132372" sldId="259"/>
            <ac:spMk id="9" creationId="{42A4FC2C-047E-45A5-965D-8E1E3BF09BC6}"/>
          </ac:spMkLst>
        </pc:spChg>
        <pc:picChg chg="add mod">
          <ac:chgData name="Jack Percey" userId="S::jack.percey@ccwinch.org.uk::c8867f2c-e2a2-449a-a1d1-5e1c17c54795" providerId="AD" clId="Web-{EBB31F4D-5EDE-4E2D-A880-53C8D0BB8841}" dt="2021-04-20T11:31:51.029" v="19"/>
          <ac:picMkLst>
            <pc:docMk/>
            <pc:sldMk cId="1073132372" sldId="259"/>
            <ac:picMk id="4" creationId="{41B81B44-D0AE-43BA-A234-75532D977133}"/>
          </ac:picMkLst>
        </pc:picChg>
      </pc:sldChg>
      <pc:sldChg chg="addSp delSp modSp">
        <pc:chgData name="Jack Percey" userId="S::jack.percey@ccwinch.org.uk::c8867f2c-e2a2-449a-a1d1-5e1c17c54795" providerId="AD" clId="Web-{EBB31F4D-5EDE-4E2D-A880-53C8D0BB8841}" dt="2021-04-20T11:30:55.012" v="5" actId="14100"/>
        <pc:sldMkLst>
          <pc:docMk/>
          <pc:sldMk cId="3237114367" sldId="260"/>
        </pc:sldMkLst>
        <pc:spChg chg="add del mod">
          <ac:chgData name="Jack Percey" userId="S::jack.percey@ccwinch.org.uk::c8867f2c-e2a2-449a-a1d1-5e1c17c54795" providerId="AD" clId="Web-{EBB31F4D-5EDE-4E2D-A880-53C8D0BB8841}" dt="2021-04-20T11:30:37.402" v="2"/>
          <ac:spMkLst>
            <pc:docMk/>
            <pc:sldMk cId="3237114367" sldId="260"/>
            <ac:spMk id="3" creationId="{BC90F2D7-123B-421F-8636-23DC98A376CD}"/>
          </ac:spMkLst>
        </pc:spChg>
        <pc:spChg chg="del">
          <ac:chgData name="Jack Percey" userId="S::jack.percey@ccwinch.org.uk::c8867f2c-e2a2-449a-a1d1-5e1c17c54795" providerId="AD" clId="Web-{EBB31F4D-5EDE-4E2D-A880-53C8D0BB8841}" dt="2021-04-20T11:30:34.824" v="1"/>
          <ac:spMkLst>
            <pc:docMk/>
            <pc:sldMk cId="3237114367" sldId="260"/>
            <ac:spMk id="4" creationId="{4A37EC06-9665-4037-93D6-71F169250953}"/>
          </ac:spMkLst>
        </pc:spChg>
        <pc:spChg chg="del">
          <ac:chgData name="Jack Percey" userId="S::jack.percey@ccwinch.org.uk::c8867f2c-e2a2-449a-a1d1-5e1c17c54795" providerId="AD" clId="Web-{EBB31F4D-5EDE-4E2D-A880-53C8D0BB8841}" dt="2021-04-20T11:30:34.824" v="0"/>
          <ac:spMkLst>
            <pc:docMk/>
            <pc:sldMk cId="3237114367" sldId="260"/>
            <ac:spMk id="5" creationId="{2F71C77C-66E2-414D-9AE8-FF5EF40CA5CE}"/>
          </ac:spMkLst>
        </pc:spChg>
        <pc:picChg chg="add mod">
          <ac:chgData name="Jack Percey" userId="S::jack.percey@ccwinch.org.uk::c8867f2c-e2a2-449a-a1d1-5e1c17c54795" providerId="AD" clId="Web-{EBB31F4D-5EDE-4E2D-A880-53C8D0BB8841}" dt="2021-04-20T11:30:55.012" v="5" actId="14100"/>
          <ac:picMkLst>
            <pc:docMk/>
            <pc:sldMk cId="3237114367" sldId="260"/>
            <ac:picMk id="6" creationId="{48D7231F-5443-4F52-B0F6-74A7A2F25F7D}"/>
          </ac:picMkLst>
        </pc:picChg>
      </pc:sldChg>
      <pc:sldChg chg="addSp delSp modSp mod setBg">
        <pc:chgData name="Jack Percey" userId="S::jack.percey@ccwinch.org.uk::c8867f2c-e2a2-449a-a1d1-5e1c17c54795" providerId="AD" clId="Web-{EBB31F4D-5EDE-4E2D-A880-53C8D0BB8841}" dt="2021-04-20T11:31:34.622" v="15"/>
        <pc:sldMkLst>
          <pc:docMk/>
          <pc:sldMk cId="1088123133" sldId="261"/>
        </pc:sldMkLst>
        <pc:spChg chg="add del mod">
          <ac:chgData name="Jack Percey" userId="S::jack.percey@ccwinch.org.uk::c8867f2c-e2a2-449a-a1d1-5e1c17c54795" providerId="AD" clId="Web-{EBB31F4D-5EDE-4E2D-A880-53C8D0BB8841}" dt="2021-04-20T11:31:02.668" v="8"/>
          <ac:spMkLst>
            <pc:docMk/>
            <pc:sldMk cId="1088123133" sldId="261"/>
            <ac:spMk id="3" creationId="{E1FEF74A-13EC-4D62-9C05-219D542D161B}"/>
          </ac:spMkLst>
        </pc:spChg>
        <pc:spChg chg="del">
          <ac:chgData name="Jack Percey" userId="S::jack.percey@ccwinch.org.uk::c8867f2c-e2a2-449a-a1d1-5e1c17c54795" providerId="AD" clId="Web-{EBB31F4D-5EDE-4E2D-A880-53C8D0BB8841}" dt="2021-04-20T11:31:00.371" v="7"/>
          <ac:spMkLst>
            <pc:docMk/>
            <pc:sldMk cId="1088123133" sldId="261"/>
            <ac:spMk id="4" creationId="{D8BF1825-92AA-418D-8E42-372542C2E6D4}"/>
          </ac:spMkLst>
        </pc:spChg>
        <pc:spChg chg="del">
          <ac:chgData name="Jack Percey" userId="S::jack.percey@ccwinch.org.uk::c8867f2c-e2a2-449a-a1d1-5e1c17c54795" providerId="AD" clId="Web-{EBB31F4D-5EDE-4E2D-A880-53C8D0BB8841}" dt="2021-04-20T11:31:00.356" v="6"/>
          <ac:spMkLst>
            <pc:docMk/>
            <pc:sldMk cId="1088123133" sldId="261"/>
            <ac:spMk id="5" creationId="{2A140652-7E2B-41D1-A59F-7ADA5B81F70C}"/>
          </ac:spMkLst>
        </pc:spChg>
        <pc:spChg chg="add">
          <ac:chgData name="Jack Percey" userId="S::jack.percey@ccwinch.org.uk::c8867f2c-e2a2-449a-a1d1-5e1c17c54795" providerId="AD" clId="Web-{EBB31F4D-5EDE-4E2D-A880-53C8D0BB8841}" dt="2021-04-20T11:31:34.622" v="15"/>
          <ac:spMkLst>
            <pc:docMk/>
            <pc:sldMk cId="1088123133" sldId="261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EBB31F4D-5EDE-4E2D-A880-53C8D0BB8841}" dt="2021-04-20T11:31:34.622" v="15"/>
          <ac:picMkLst>
            <pc:docMk/>
            <pc:sldMk cId="1088123133" sldId="261"/>
            <ac:picMk id="6" creationId="{98B749B0-26F7-42EC-A068-4FFAAAD81B49}"/>
          </ac:picMkLst>
        </pc:picChg>
      </pc:sldChg>
      <pc:sldChg chg="addSp delSp modSp mod setBg">
        <pc:chgData name="Jack Percey" userId="S::jack.percey@ccwinch.org.uk::c8867f2c-e2a2-449a-a1d1-5e1c17c54795" providerId="AD" clId="Web-{EBB31F4D-5EDE-4E2D-A880-53C8D0BB8841}" dt="2021-04-20T11:31:31.106" v="14"/>
        <pc:sldMkLst>
          <pc:docMk/>
          <pc:sldMk cId="347631498" sldId="262"/>
        </pc:sldMkLst>
        <pc:spChg chg="del">
          <ac:chgData name="Jack Percey" userId="S::jack.percey@ccwinch.org.uk::c8867f2c-e2a2-449a-a1d1-5e1c17c54795" providerId="AD" clId="Web-{EBB31F4D-5EDE-4E2D-A880-53C8D0BB8841}" dt="2021-04-20T11:31:16.997" v="11"/>
          <ac:spMkLst>
            <pc:docMk/>
            <pc:sldMk cId="347631498" sldId="262"/>
            <ac:spMk id="2" creationId="{18F6C728-0F0E-4499-AB9E-BD14F062E62A}"/>
          </ac:spMkLst>
        </pc:spChg>
        <pc:spChg chg="del">
          <ac:chgData name="Jack Percey" userId="S::jack.percey@ccwinch.org.uk::c8867f2c-e2a2-449a-a1d1-5e1c17c54795" providerId="AD" clId="Web-{EBB31F4D-5EDE-4E2D-A880-53C8D0BB8841}" dt="2021-04-20T11:31:16.981" v="10"/>
          <ac:spMkLst>
            <pc:docMk/>
            <pc:sldMk cId="347631498" sldId="262"/>
            <ac:spMk id="3" creationId="{3308F052-25D7-466F-A7A3-D40FA3E7BA28}"/>
          </ac:spMkLst>
        </pc:spChg>
        <pc:spChg chg="add del mod">
          <ac:chgData name="Jack Percey" userId="S::jack.percey@ccwinch.org.uk::c8867f2c-e2a2-449a-a1d1-5e1c17c54795" providerId="AD" clId="Web-{EBB31F4D-5EDE-4E2D-A880-53C8D0BB8841}" dt="2021-04-20T11:31:19.762" v="12"/>
          <ac:spMkLst>
            <pc:docMk/>
            <pc:sldMk cId="347631498" sldId="262"/>
            <ac:spMk id="5" creationId="{886CB6A9-B4A1-401F-A45D-A9DF90F55AF3}"/>
          </ac:spMkLst>
        </pc:spChg>
        <pc:spChg chg="add">
          <ac:chgData name="Jack Percey" userId="S::jack.percey@ccwinch.org.uk::c8867f2c-e2a2-449a-a1d1-5e1c17c54795" providerId="AD" clId="Web-{EBB31F4D-5EDE-4E2D-A880-53C8D0BB8841}" dt="2021-04-20T11:31:31.106" v="14"/>
          <ac:spMkLst>
            <pc:docMk/>
            <pc:sldMk cId="347631498" sldId="262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EBB31F4D-5EDE-4E2D-A880-53C8D0BB8841}" dt="2021-04-20T11:31:31.106" v="14"/>
          <ac:picMkLst>
            <pc:docMk/>
            <pc:sldMk cId="347631498" sldId="262"/>
            <ac:picMk id="6" creationId="{39470D40-7159-4F6C-B109-0C71D8C63317}"/>
          </ac:picMkLst>
        </pc:picChg>
      </pc:sldChg>
    </pc:docChg>
  </pc:docChgLst>
  <pc:docChgLst>
    <pc:chgData clId="Web-{EBB31F4D-5EDE-4E2D-A880-53C8D0BB8841}"/>
    <pc:docChg chg="sldOrd modSection">
      <pc:chgData name="" userId="" providerId="" clId="Web-{EBB31F4D-5EDE-4E2D-A880-53C8D0BB8841}" dt="2021-04-20T11:30:22.667" v="0"/>
      <pc:docMkLst>
        <pc:docMk/>
      </pc:docMkLst>
      <pc:sldChg chg="ord">
        <pc:chgData name="" userId="" providerId="" clId="Web-{EBB31F4D-5EDE-4E2D-A880-53C8D0BB8841}" dt="2021-04-20T11:30:22.667" v="0"/>
        <pc:sldMkLst>
          <pc:docMk/>
          <pc:sldMk cId="1073132372" sldId="259"/>
        </pc:sldMkLst>
      </pc:sldChg>
    </pc:docChg>
  </pc:docChgLst>
  <pc:docChgLst>
    <pc:chgData name="Monica Jones" userId="S::monica.jones@ccwinch.org.uk::21ca735d-90a0-4cad-984f-02c80cb3491e" providerId="AD" clId="Web-{5E5866C2-458D-4ED0-86B3-1C25F4B16324}"/>
    <pc:docChg chg="modSld">
      <pc:chgData name="Monica Jones" userId="S::monica.jones@ccwinch.org.uk::21ca735d-90a0-4cad-984f-02c80cb3491e" providerId="AD" clId="Web-{5E5866C2-458D-4ED0-86B3-1C25F4B16324}" dt="2021-04-20T15:58:28.791" v="256" actId="20577"/>
      <pc:docMkLst>
        <pc:docMk/>
      </pc:docMkLst>
      <pc:sldChg chg="modSp">
        <pc:chgData name="Monica Jones" userId="S::monica.jones@ccwinch.org.uk::21ca735d-90a0-4cad-984f-02c80cb3491e" providerId="AD" clId="Web-{5E5866C2-458D-4ED0-86B3-1C25F4B16324}" dt="2021-04-20T15:58:28.791" v="256" actId="20577"/>
        <pc:sldMkLst>
          <pc:docMk/>
          <pc:sldMk cId="3553059675" sldId="274"/>
        </pc:sldMkLst>
        <pc:spChg chg="mod">
          <ac:chgData name="Monica Jones" userId="S::monica.jones@ccwinch.org.uk::21ca735d-90a0-4cad-984f-02c80cb3491e" providerId="AD" clId="Web-{5E5866C2-458D-4ED0-86B3-1C25F4B16324}" dt="2021-04-20T15:58:28.791" v="256" actId="20577"/>
          <ac:spMkLst>
            <pc:docMk/>
            <pc:sldMk cId="3553059675" sldId="274"/>
            <ac:spMk id="3" creationId="{065224AF-559A-4649-8873-631396D60DE8}"/>
          </ac:spMkLst>
        </pc:spChg>
      </pc:sldChg>
    </pc:docChg>
  </pc:docChgLst>
  <pc:docChgLst>
    <pc:chgData name="Monica Jones" userId="21ca735d-90a0-4cad-984f-02c80cb3491e" providerId="ADAL" clId="{829780DB-9F59-41A3-BFE7-AA2364E0EDD6}"/>
    <pc:docChg chg="undo custSel modSld delSection">
      <pc:chgData name="Monica Jones" userId="21ca735d-90a0-4cad-984f-02c80cb3491e" providerId="ADAL" clId="{829780DB-9F59-41A3-BFE7-AA2364E0EDD6}" dt="2021-04-27T15:15:34.191" v="432"/>
      <pc:docMkLst>
        <pc:docMk/>
      </pc:docMkLst>
      <pc:sldChg chg="modSp mod">
        <pc:chgData name="Monica Jones" userId="21ca735d-90a0-4cad-984f-02c80cb3491e" providerId="ADAL" clId="{829780DB-9F59-41A3-BFE7-AA2364E0EDD6}" dt="2021-04-27T10:48:16.330" v="133"/>
        <pc:sldMkLst>
          <pc:docMk/>
          <pc:sldMk cId="3237114367" sldId="260"/>
        </pc:sldMkLst>
        <pc:picChg chg="mod">
          <ac:chgData name="Monica Jones" userId="21ca735d-90a0-4cad-984f-02c80cb3491e" providerId="ADAL" clId="{829780DB-9F59-41A3-BFE7-AA2364E0EDD6}" dt="2021-04-27T10:48:16.330" v="133"/>
          <ac:picMkLst>
            <pc:docMk/>
            <pc:sldMk cId="3237114367" sldId="260"/>
            <ac:picMk id="4" creationId="{4DBA8FDF-F3A3-40D3-8802-F26D604A37DB}"/>
          </ac:picMkLst>
        </pc:picChg>
        <pc:picChg chg="mod">
          <ac:chgData name="Monica Jones" userId="21ca735d-90a0-4cad-984f-02c80cb3491e" providerId="ADAL" clId="{829780DB-9F59-41A3-BFE7-AA2364E0EDD6}" dt="2021-04-27T10:48:01.178" v="121"/>
          <ac:picMkLst>
            <pc:docMk/>
            <pc:sldMk cId="3237114367" sldId="260"/>
            <ac:picMk id="5" creationId="{DABD6B2F-AEDE-4437-97E4-54F841E63E25}"/>
          </ac:picMkLst>
        </pc:picChg>
        <pc:picChg chg="mod">
          <ac:chgData name="Monica Jones" userId="21ca735d-90a0-4cad-984f-02c80cb3491e" providerId="ADAL" clId="{829780DB-9F59-41A3-BFE7-AA2364E0EDD6}" dt="2021-04-27T10:47:44.105" v="114"/>
          <ac:picMkLst>
            <pc:docMk/>
            <pc:sldMk cId="3237114367" sldId="260"/>
            <ac:picMk id="7" creationId="{6B37C31C-FE7A-4288-AD0B-9082DD3B44A4}"/>
          </ac:picMkLst>
        </pc:picChg>
        <pc:picChg chg="mod">
          <ac:chgData name="Monica Jones" userId="21ca735d-90a0-4cad-984f-02c80cb3491e" providerId="ADAL" clId="{829780DB-9F59-41A3-BFE7-AA2364E0EDD6}" dt="2021-04-27T10:47:24.913" v="104"/>
          <ac:picMkLst>
            <pc:docMk/>
            <pc:sldMk cId="3237114367" sldId="260"/>
            <ac:picMk id="8" creationId="{31974BA6-D557-4AEA-847D-728C90E85263}"/>
          </ac:picMkLst>
        </pc:picChg>
        <pc:picChg chg="mod">
          <ac:chgData name="Monica Jones" userId="21ca735d-90a0-4cad-984f-02c80cb3491e" providerId="ADAL" clId="{829780DB-9F59-41A3-BFE7-AA2364E0EDD6}" dt="2021-04-27T10:47:01.450" v="97"/>
          <ac:picMkLst>
            <pc:docMk/>
            <pc:sldMk cId="3237114367" sldId="260"/>
            <ac:picMk id="9" creationId="{F39E5D1A-1BAC-4EAA-BA91-C925223B1D06}"/>
          </ac:picMkLst>
        </pc:picChg>
        <pc:picChg chg="mod">
          <ac:chgData name="Monica Jones" userId="21ca735d-90a0-4cad-984f-02c80cb3491e" providerId="ADAL" clId="{829780DB-9F59-41A3-BFE7-AA2364E0EDD6}" dt="2021-04-27T10:46:41.336" v="92"/>
          <ac:picMkLst>
            <pc:docMk/>
            <pc:sldMk cId="3237114367" sldId="260"/>
            <ac:picMk id="10" creationId="{2CE0DC4E-A629-4374-B13A-18F0E7807AD8}"/>
          </ac:picMkLst>
        </pc:picChg>
        <pc:picChg chg="mod">
          <ac:chgData name="Monica Jones" userId="21ca735d-90a0-4cad-984f-02c80cb3491e" providerId="ADAL" clId="{829780DB-9F59-41A3-BFE7-AA2364E0EDD6}" dt="2021-04-27T10:46:16.558" v="76"/>
          <ac:picMkLst>
            <pc:docMk/>
            <pc:sldMk cId="3237114367" sldId="260"/>
            <ac:picMk id="11" creationId="{76E2A28B-D375-4ECE-823B-7207498C6B20}"/>
          </ac:picMkLst>
        </pc:picChg>
        <pc:picChg chg="mod">
          <ac:chgData name="Monica Jones" userId="21ca735d-90a0-4cad-984f-02c80cb3491e" providerId="ADAL" clId="{829780DB-9F59-41A3-BFE7-AA2364E0EDD6}" dt="2021-04-27T10:45:47" v="57"/>
          <ac:picMkLst>
            <pc:docMk/>
            <pc:sldMk cId="3237114367" sldId="260"/>
            <ac:picMk id="12" creationId="{E160899A-054D-46A4-84FA-FC91CB426D03}"/>
          </ac:picMkLst>
        </pc:picChg>
        <pc:picChg chg="mod">
          <ac:chgData name="Monica Jones" userId="21ca735d-90a0-4cad-984f-02c80cb3491e" providerId="ADAL" clId="{829780DB-9F59-41A3-BFE7-AA2364E0EDD6}" dt="2021-04-27T10:45:19.561" v="42"/>
          <ac:picMkLst>
            <pc:docMk/>
            <pc:sldMk cId="3237114367" sldId="260"/>
            <ac:picMk id="13" creationId="{85E6FED0-7B3E-4AB1-83AC-BC66321CD1F0}"/>
          </ac:picMkLst>
        </pc:picChg>
        <pc:picChg chg="mod">
          <ac:chgData name="Monica Jones" userId="21ca735d-90a0-4cad-984f-02c80cb3491e" providerId="ADAL" clId="{829780DB-9F59-41A3-BFE7-AA2364E0EDD6}" dt="2021-04-27T10:44:53.673" v="32"/>
          <ac:picMkLst>
            <pc:docMk/>
            <pc:sldMk cId="3237114367" sldId="260"/>
            <ac:picMk id="14" creationId="{AA4C7103-161B-4A00-95A3-3B11B49371AF}"/>
          </ac:picMkLst>
        </pc:picChg>
        <pc:picChg chg="mod">
          <ac:chgData name="Monica Jones" userId="21ca735d-90a0-4cad-984f-02c80cb3491e" providerId="ADAL" clId="{829780DB-9F59-41A3-BFE7-AA2364E0EDD6}" dt="2021-04-27T10:44:36.387" v="16"/>
          <ac:picMkLst>
            <pc:docMk/>
            <pc:sldMk cId="3237114367" sldId="260"/>
            <ac:picMk id="15" creationId="{32D6933A-4D4A-4EBA-89BF-4D52C6B8A6CB}"/>
          </ac:picMkLst>
        </pc:picChg>
        <pc:picChg chg="mod">
          <ac:chgData name="Monica Jones" userId="21ca735d-90a0-4cad-984f-02c80cb3491e" providerId="ADAL" clId="{829780DB-9F59-41A3-BFE7-AA2364E0EDD6}" dt="2021-04-27T10:43:50.798" v="4"/>
          <ac:picMkLst>
            <pc:docMk/>
            <pc:sldMk cId="3237114367" sldId="260"/>
            <ac:picMk id="16" creationId="{365D2632-CE5E-4A65-9A36-191467025851}"/>
          </ac:picMkLst>
        </pc:picChg>
      </pc:sldChg>
      <pc:sldChg chg="addSp delSp modSp mod">
        <pc:chgData name="Monica Jones" userId="21ca735d-90a0-4cad-984f-02c80cb3491e" providerId="ADAL" clId="{829780DB-9F59-41A3-BFE7-AA2364E0EDD6}" dt="2021-04-27T11:08:35.069" v="319"/>
        <pc:sldMkLst>
          <pc:docMk/>
          <pc:sldMk cId="2833998743" sldId="263"/>
        </pc:sldMkLst>
        <pc:spChg chg="add mod">
          <ac:chgData name="Monica Jones" userId="21ca735d-90a0-4cad-984f-02c80cb3491e" providerId="ADAL" clId="{829780DB-9F59-41A3-BFE7-AA2364E0EDD6}" dt="2021-04-27T10:49:18.509" v="137" actId="2085"/>
          <ac:spMkLst>
            <pc:docMk/>
            <pc:sldMk cId="2833998743" sldId="263"/>
            <ac:spMk id="2" creationId="{49A320D3-B3F3-4C86-ABDB-65B7894C0D21}"/>
          </ac:spMkLst>
        </pc:spChg>
        <pc:spChg chg="add mod">
          <ac:chgData name="Monica Jones" userId="21ca735d-90a0-4cad-984f-02c80cb3491e" providerId="ADAL" clId="{829780DB-9F59-41A3-BFE7-AA2364E0EDD6}" dt="2021-04-27T10:51:38.189" v="161" actId="208"/>
          <ac:spMkLst>
            <pc:docMk/>
            <pc:sldMk cId="2833998743" sldId="263"/>
            <ac:spMk id="3" creationId="{6462D769-86E0-428E-AF66-A5555A96B9F5}"/>
          </ac:spMkLst>
        </pc:spChg>
        <pc:spChg chg="add mod">
          <ac:chgData name="Monica Jones" userId="21ca735d-90a0-4cad-984f-02c80cb3491e" providerId="ADAL" clId="{829780DB-9F59-41A3-BFE7-AA2364E0EDD6}" dt="2021-04-27T10:51:44.180" v="162" actId="208"/>
          <ac:spMkLst>
            <pc:docMk/>
            <pc:sldMk cId="2833998743" sldId="263"/>
            <ac:spMk id="4" creationId="{6788DF23-42CF-4079-A43E-2DB4E8E32487}"/>
          </ac:spMkLst>
        </pc:spChg>
        <pc:spChg chg="add del mod">
          <ac:chgData name="Monica Jones" userId="21ca735d-90a0-4cad-984f-02c80cb3491e" providerId="ADAL" clId="{829780DB-9F59-41A3-BFE7-AA2364E0EDD6}" dt="2021-04-27T11:07:45.844" v="309" actId="478"/>
          <ac:spMkLst>
            <pc:docMk/>
            <pc:sldMk cId="2833998743" sldId="263"/>
            <ac:spMk id="5" creationId="{00C9E12C-1E8B-42F7-91F1-9052684437C2}"/>
          </ac:spMkLst>
        </pc:spChg>
        <pc:spChg chg="add del mod">
          <ac:chgData name="Monica Jones" userId="21ca735d-90a0-4cad-984f-02c80cb3491e" providerId="ADAL" clId="{829780DB-9F59-41A3-BFE7-AA2364E0EDD6}" dt="2021-04-27T11:07:49.804" v="311" actId="478"/>
          <ac:spMkLst>
            <pc:docMk/>
            <pc:sldMk cId="2833998743" sldId="263"/>
            <ac:spMk id="8" creationId="{FCA543A7-F702-4CC4-96BB-13527C8EFEF5}"/>
          </ac:spMkLst>
        </pc:spChg>
        <pc:spChg chg="add del mod">
          <ac:chgData name="Monica Jones" userId="21ca735d-90a0-4cad-984f-02c80cb3491e" providerId="ADAL" clId="{829780DB-9F59-41A3-BFE7-AA2364E0EDD6}" dt="2021-04-27T11:07:48.013" v="310" actId="478"/>
          <ac:spMkLst>
            <pc:docMk/>
            <pc:sldMk cId="2833998743" sldId="263"/>
            <ac:spMk id="9" creationId="{F3E3D496-FF1E-49E3-BE50-55F4A0C362DA}"/>
          </ac:spMkLst>
        </pc:spChg>
        <pc:spChg chg="add del mod">
          <ac:chgData name="Monica Jones" userId="21ca735d-90a0-4cad-984f-02c80cb3491e" providerId="ADAL" clId="{829780DB-9F59-41A3-BFE7-AA2364E0EDD6}" dt="2021-04-27T11:07:50.884" v="312" actId="478"/>
          <ac:spMkLst>
            <pc:docMk/>
            <pc:sldMk cId="2833998743" sldId="263"/>
            <ac:spMk id="10" creationId="{24B97FD9-A073-4083-9614-20B8C17ED045}"/>
          </ac:spMkLst>
        </pc:spChg>
        <pc:picChg chg="mod">
          <ac:chgData name="Monica Jones" userId="21ca735d-90a0-4cad-984f-02c80cb3491e" providerId="ADAL" clId="{829780DB-9F59-41A3-BFE7-AA2364E0EDD6}" dt="2021-04-27T11:08:35.069" v="319"/>
          <ac:picMkLst>
            <pc:docMk/>
            <pc:sldMk cId="2833998743" sldId="263"/>
            <ac:picMk id="6" creationId="{899E843E-9603-4F68-AF60-BC28F19EB2BA}"/>
          </ac:picMkLst>
        </pc:picChg>
        <pc:picChg chg="add mod modCrop">
          <ac:chgData name="Monica Jones" userId="21ca735d-90a0-4cad-984f-02c80cb3491e" providerId="ADAL" clId="{829780DB-9F59-41A3-BFE7-AA2364E0EDD6}" dt="2021-04-27T11:08:25.583" v="318"/>
          <ac:picMkLst>
            <pc:docMk/>
            <pc:sldMk cId="2833998743" sldId="263"/>
            <ac:picMk id="12" creationId="{89E5D528-DCE4-4747-8367-4493D0E6A42F}"/>
          </ac:picMkLst>
        </pc:picChg>
      </pc:sldChg>
      <pc:sldChg chg="modSp">
        <pc:chgData name="Monica Jones" userId="21ca735d-90a0-4cad-984f-02c80cb3491e" providerId="ADAL" clId="{829780DB-9F59-41A3-BFE7-AA2364E0EDD6}" dt="2021-04-27T10:57:52.135" v="201"/>
        <pc:sldMkLst>
          <pc:docMk/>
          <pc:sldMk cId="2510713338" sldId="271"/>
        </pc:sldMkLst>
        <pc:picChg chg="mod">
          <ac:chgData name="Monica Jones" userId="21ca735d-90a0-4cad-984f-02c80cb3491e" providerId="ADAL" clId="{829780DB-9F59-41A3-BFE7-AA2364E0EDD6}" dt="2021-04-27T10:57:52.135" v="201"/>
          <ac:picMkLst>
            <pc:docMk/>
            <pc:sldMk cId="2510713338" sldId="271"/>
            <ac:picMk id="2" creationId="{3FE098E4-408F-48F8-B65E-784C2013B406}"/>
          </ac:picMkLst>
        </pc:picChg>
      </pc:sldChg>
      <pc:sldChg chg="addSp delSp modSp">
        <pc:chgData name="Monica Jones" userId="21ca735d-90a0-4cad-984f-02c80cb3491e" providerId="ADAL" clId="{829780DB-9F59-41A3-BFE7-AA2364E0EDD6}" dt="2021-04-27T10:58:46.343" v="205"/>
        <pc:sldMkLst>
          <pc:docMk/>
          <pc:sldMk cId="1560346507" sldId="273"/>
        </pc:sldMkLst>
        <pc:spChg chg="add del mod">
          <ac:chgData name="Monica Jones" userId="21ca735d-90a0-4cad-984f-02c80cb3491e" providerId="ADAL" clId="{829780DB-9F59-41A3-BFE7-AA2364E0EDD6}" dt="2021-04-27T10:58:29.479" v="203"/>
          <ac:spMkLst>
            <pc:docMk/>
            <pc:sldMk cId="1560346507" sldId="273"/>
            <ac:spMk id="4" creationId="{5822860A-5375-492F-A86B-137BF75AD8A3}"/>
          </ac:spMkLst>
        </pc:spChg>
        <pc:spChg chg="add del mod">
          <ac:chgData name="Monica Jones" userId="21ca735d-90a0-4cad-984f-02c80cb3491e" providerId="ADAL" clId="{829780DB-9F59-41A3-BFE7-AA2364E0EDD6}" dt="2021-04-27T10:58:46.343" v="205"/>
          <ac:spMkLst>
            <pc:docMk/>
            <pc:sldMk cId="1560346507" sldId="273"/>
            <ac:spMk id="5" creationId="{212309E1-15F6-4833-A9DB-FAC9570EADD8}"/>
          </ac:spMkLst>
        </pc:spChg>
        <pc:spChg chg="add del mod">
          <ac:chgData name="Monica Jones" userId="21ca735d-90a0-4cad-984f-02c80cb3491e" providerId="ADAL" clId="{829780DB-9F59-41A3-BFE7-AA2364E0EDD6}" dt="2021-04-27T10:58:46.343" v="205"/>
          <ac:spMkLst>
            <pc:docMk/>
            <pc:sldMk cId="1560346507" sldId="273"/>
            <ac:spMk id="7" creationId="{66999083-24D3-4FE9-86F9-1AAC400E4B58}"/>
          </ac:spMkLst>
        </pc:spChg>
        <pc:spChg chg="add del mod">
          <ac:chgData name="Monica Jones" userId="21ca735d-90a0-4cad-984f-02c80cb3491e" providerId="ADAL" clId="{829780DB-9F59-41A3-BFE7-AA2364E0EDD6}" dt="2021-04-27T10:58:46.343" v="205"/>
          <ac:spMkLst>
            <pc:docMk/>
            <pc:sldMk cId="1560346507" sldId="273"/>
            <ac:spMk id="8" creationId="{FA601DC0-EF81-4253-B422-7761598E6AD0}"/>
          </ac:spMkLst>
        </pc:spChg>
      </pc:sldChg>
      <pc:sldChg chg="modSp">
        <pc:chgData name="Monica Jones" userId="21ca735d-90a0-4cad-984f-02c80cb3491e" providerId="ADAL" clId="{829780DB-9F59-41A3-BFE7-AA2364E0EDD6}" dt="2021-04-27T11:02:18.968" v="240"/>
        <pc:sldMkLst>
          <pc:docMk/>
          <pc:sldMk cId="2491465777" sldId="290"/>
        </pc:sldMkLst>
        <pc:picChg chg="mod">
          <ac:chgData name="Monica Jones" userId="21ca735d-90a0-4cad-984f-02c80cb3491e" providerId="ADAL" clId="{829780DB-9F59-41A3-BFE7-AA2364E0EDD6}" dt="2021-04-27T11:02:18.968" v="240"/>
          <ac:picMkLst>
            <pc:docMk/>
            <pc:sldMk cId="2491465777" sldId="290"/>
            <ac:picMk id="7" creationId="{9AE0D0CE-9972-443A-9CC0-7C8995D6E13E}"/>
          </ac:picMkLst>
        </pc:picChg>
      </pc:sldChg>
      <pc:sldChg chg="modSp">
        <pc:chgData name="Monica Jones" userId="21ca735d-90a0-4cad-984f-02c80cb3491e" providerId="ADAL" clId="{829780DB-9F59-41A3-BFE7-AA2364E0EDD6}" dt="2021-04-27T11:02:27.487" v="241"/>
        <pc:sldMkLst>
          <pc:docMk/>
          <pc:sldMk cId="1200640505" sldId="295"/>
        </pc:sldMkLst>
        <pc:picChg chg="mod">
          <ac:chgData name="Monica Jones" userId="21ca735d-90a0-4cad-984f-02c80cb3491e" providerId="ADAL" clId="{829780DB-9F59-41A3-BFE7-AA2364E0EDD6}" dt="2021-04-27T11:02:27.487" v="241"/>
          <ac:picMkLst>
            <pc:docMk/>
            <pc:sldMk cId="1200640505" sldId="295"/>
            <ac:picMk id="6" creationId="{48868084-8B2B-41DA-89CC-290F857DDC56}"/>
          </ac:picMkLst>
        </pc:picChg>
      </pc:sldChg>
      <pc:sldChg chg="modSp">
        <pc:chgData name="Monica Jones" userId="21ca735d-90a0-4cad-984f-02c80cb3491e" providerId="ADAL" clId="{829780DB-9F59-41A3-BFE7-AA2364E0EDD6}" dt="2021-04-27T11:05:26.874" v="285"/>
        <pc:sldMkLst>
          <pc:docMk/>
          <pc:sldMk cId="355362107" sldId="303"/>
        </pc:sldMkLst>
        <pc:picChg chg="mod">
          <ac:chgData name="Monica Jones" userId="21ca735d-90a0-4cad-984f-02c80cb3491e" providerId="ADAL" clId="{829780DB-9F59-41A3-BFE7-AA2364E0EDD6}" dt="2021-04-27T11:05:26.874" v="285"/>
          <ac:picMkLst>
            <pc:docMk/>
            <pc:sldMk cId="355362107" sldId="303"/>
            <ac:picMk id="12" creationId="{00FD27A0-13BF-40BE-B8B5-1E84679B5C2A}"/>
          </ac:picMkLst>
        </pc:picChg>
      </pc:sldChg>
      <pc:sldChg chg="modSp">
        <pc:chgData name="Monica Jones" userId="21ca735d-90a0-4cad-984f-02c80cb3491e" providerId="ADAL" clId="{829780DB-9F59-41A3-BFE7-AA2364E0EDD6}" dt="2021-04-27T10:59:41.318" v="206"/>
        <pc:sldMkLst>
          <pc:docMk/>
          <pc:sldMk cId="2027205892" sldId="312"/>
        </pc:sldMkLst>
        <pc:picChg chg="mod">
          <ac:chgData name="Monica Jones" userId="21ca735d-90a0-4cad-984f-02c80cb3491e" providerId="ADAL" clId="{829780DB-9F59-41A3-BFE7-AA2364E0EDD6}" dt="2021-04-27T10:59:41.318" v="206"/>
          <ac:picMkLst>
            <pc:docMk/>
            <pc:sldMk cId="2027205892" sldId="312"/>
            <ac:picMk id="3" creationId="{C5F99FFD-F945-4082-9309-57689A4C29C9}"/>
          </ac:picMkLst>
        </pc:picChg>
      </pc:sldChg>
      <pc:sldChg chg="addSp delSp modSp mod">
        <pc:chgData name="Monica Jones" userId="21ca735d-90a0-4cad-984f-02c80cb3491e" providerId="ADAL" clId="{829780DB-9F59-41A3-BFE7-AA2364E0EDD6}" dt="2021-04-27T11:04:12.972" v="277" actId="167"/>
        <pc:sldMkLst>
          <pc:docMk/>
          <pc:sldMk cId="2259574406" sldId="313"/>
        </pc:sldMkLst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3" creationId="{82BB427C-0B04-4F77-A742-F5512D6EF4DD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5" creationId="{60FC1EAB-22CD-48ED-BE3F-080223E06D8B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6" creationId="{BD1B6D53-3F45-423D-A377-8130C874AC32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8" creationId="{4E8D53EE-0D9C-4939-8012-CC27996BDC12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9" creationId="{AC6882AC-B4AA-448E-974C-CC790AB57EED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10" creationId="{4B8301D0-03A8-4F34-B3D7-30D9C568494D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11" creationId="{D9735943-8301-47BF-B2CE-E5785A9142C0}"/>
          </ac:spMkLst>
        </pc:spChg>
        <pc:spChg chg="add del mod">
          <ac:chgData name="Monica Jones" userId="21ca735d-90a0-4cad-984f-02c80cb3491e" providerId="ADAL" clId="{829780DB-9F59-41A3-BFE7-AA2364E0EDD6}" dt="2021-04-27T11:03:24.084" v="258" actId="478"/>
          <ac:spMkLst>
            <pc:docMk/>
            <pc:sldMk cId="2259574406" sldId="313"/>
            <ac:spMk id="12" creationId="{C15CC7A2-103B-4B25-AD0F-40E711B86B65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3" creationId="{E5CE4472-9411-491A-BEA7-1499A0A8F31B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4" creationId="{51B7758B-4B74-4BEA-832B-870E645143A1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5" creationId="{1191717C-A561-4BBB-AD9A-C2DD73139487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6" creationId="{40A64D82-B6B8-4136-8306-362E95D28883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7" creationId="{ADECA672-E47E-45BF-A156-EEA0AE6B9EB5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8" creationId="{E8490ACC-C580-4AC1-9E05-8255EC3953E0}"/>
          </ac:spMkLst>
        </pc:spChg>
        <pc:spChg chg="add mod ord">
          <ac:chgData name="Monica Jones" userId="21ca735d-90a0-4cad-984f-02c80cb3491e" providerId="ADAL" clId="{829780DB-9F59-41A3-BFE7-AA2364E0EDD6}" dt="2021-04-27T11:04:12.972" v="277" actId="167"/>
          <ac:spMkLst>
            <pc:docMk/>
            <pc:sldMk cId="2259574406" sldId="313"/>
            <ac:spMk id="19" creationId="{0639339C-B2D7-4306-9EF3-A4A53BA7222B}"/>
          </ac:spMkLst>
        </pc:spChg>
      </pc:sldChg>
      <pc:sldChg chg="modSp">
        <pc:chgData name="Monica Jones" userId="21ca735d-90a0-4cad-984f-02c80cb3491e" providerId="ADAL" clId="{829780DB-9F59-41A3-BFE7-AA2364E0EDD6}" dt="2021-04-27T11:04:39.009" v="278"/>
        <pc:sldMkLst>
          <pc:docMk/>
          <pc:sldMk cId="1637525013" sldId="315"/>
        </pc:sldMkLst>
        <pc:picChg chg="mod">
          <ac:chgData name="Monica Jones" userId="21ca735d-90a0-4cad-984f-02c80cb3491e" providerId="ADAL" clId="{829780DB-9F59-41A3-BFE7-AA2364E0EDD6}" dt="2021-04-27T11:04:39.009" v="278"/>
          <ac:picMkLst>
            <pc:docMk/>
            <pc:sldMk cId="1637525013" sldId="315"/>
            <ac:picMk id="2" creationId="{8C150C19-D59B-49B6-AF4B-AA262E86CD69}"/>
          </ac:picMkLst>
        </pc:picChg>
      </pc:sldChg>
      <pc:sldChg chg="addSp modSp mod">
        <pc:chgData name="Monica Jones" userId="21ca735d-90a0-4cad-984f-02c80cb3491e" providerId="ADAL" clId="{829780DB-9F59-41A3-BFE7-AA2364E0EDD6}" dt="2021-04-27T11:05:18.780" v="284" actId="167"/>
        <pc:sldMkLst>
          <pc:docMk/>
          <pc:sldMk cId="1229072444" sldId="316"/>
        </pc:sldMkLst>
        <pc:spChg chg="add mod ord">
          <ac:chgData name="Monica Jones" userId="21ca735d-90a0-4cad-984f-02c80cb3491e" providerId="ADAL" clId="{829780DB-9F59-41A3-BFE7-AA2364E0EDD6}" dt="2021-04-27T11:04:59.435" v="281" actId="167"/>
          <ac:spMkLst>
            <pc:docMk/>
            <pc:sldMk cId="1229072444" sldId="316"/>
            <ac:spMk id="3" creationId="{A1593B7E-1AA2-4AD5-9907-693916AC1BC0}"/>
          </ac:spMkLst>
        </pc:spChg>
        <pc:spChg chg="add mod ord">
          <ac:chgData name="Monica Jones" userId="21ca735d-90a0-4cad-984f-02c80cb3491e" providerId="ADAL" clId="{829780DB-9F59-41A3-BFE7-AA2364E0EDD6}" dt="2021-04-27T11:05:18.780" v="284" actId="167"/>
          <ac:spMkLst>
            <pc:docMk/>
            <pc:sldMk cId="1229072444" sldId="316"/>
            <ac:spMk id="4" creationId="{509E40CA-F328-484F-B594-311CA3A2D28C}"/>
          </ac:spMkLst>
        </pc:spChg>
      </pc:sldChg>
      <pc:sldChg chg="addSp modSp mod">
        <pc:chgData name="Monica Jones" userId="21ca735d-90a0-4cad-984f-02c80cb3491e" providerId="ADAL" clId="{829780DB-9F59-41A3-BFE7-AA2364E0EDD6}" dt="2021-04-27T10:52:14.123" v="164"/>
        <pc:sldMkLst>
          <pc:docMk/>
          <pc:sldMk cId="982016127" sldId="317"/>
        </pc:sldMkLst>
        <pc:spChg chg="add mod">
          <ac:chgData name="Monica Jones" userId="21ca735d-90a0-4cad-984f-02c80cb3491e" providerId="ADAL" clId="{829780DB-9F59-41A3-BFE7-AA2364E0EDD6}" dt="2021-04-27T10:51:17.777" v="160"/>
          <ac:spMkLst>
            <pc:docMk/>
            <pc:sldMk cId="982016127" sldId="317"/>
            <ac:spMk id="4" creationId="{BCB37AD0-424D-4089-93AC-58D8FB07F4AF}"/>
          </ac:spMkLst>
        </pc:spChg>
        <pc:spChg chg="add mod">
          <ac:chgData name="Monica Jones" userId="21ca735d-90a0-4cad-984f-02c80cb3491e" providerId="ADAL" clId="{829780DB-9F59-41A3-BFE7-AA2364E0EDD6}" dt="2021-04-27T10:51:50.196" v="163" actId="208"/>
          <ac:spMkLst>
            <pc:docMk/>
            <pc:sldMk cId="982016127" sldId="317"/>
            <ac:spMk id="5" creationId="{221EEA39-6573-4099-9539-343BC17DA474}"/>
          </ac:spMkLst>
        </pc:spChg>
        <pc:spChg chg="add mod">
          <ac:chgData name="Monica Jones" userId="21ca735d-90a0-4cad-984f-02c80cb3491e" providerId="ADAL" clId="{829780DB-9F59-41A3-BFE7-AA2364E0EDD6}" dt="2021-04-27T10:52:14.123" v="164"/>
          <ac:spMkLst>
            <pc:docMk/>
            <pc:sldMk cId="982016127" sldId="317"/>
            <ac:spMk id="6" creationId="{1A8388D0-EFB5-41B7-8344-B51C219B8A41}"/>
          </ac:spMkLst>
        </pc:spChg>
      </pc:sldChg>
      <pc:sldChg chg="addSp delSp modSp mod modAnim">
        <pc:chgData name="Monica Jones" userId="21ca735d-90a0-4cad-984f-02c80cb3491e" providerId="ADAL" clId="{829780DB-9F59-41A3-BFE7-AA2364E0EDD6}" dt="2021-04-27T15:15:34.191" v="432"/>
        <pc:sldMkLst>
          <pc:docMk/>
          <pc:sldMk cId="2084867949" sldId="318"/>
        </pc:sldMkLst>
        <pc:picChg chg="add mod ord">
          <ac:chgData name="Monica Jones" userId="21ca735d-90a0-4cad-984f-02c80cb3491e" providerId="ADAL" clId="{829780DB-9F59-41A3-BFE7-AA2364E0EDD6}" dt="2021-04-27T15:10:25.318" v="405"/>
          <ac:picMkLst>
            <pc:docMk/>
            <pc:sldMk cId="2084867949" sldId="318"/>
            <ac:picMk id="2" creationId="{C9F6161E-C077-4A16-AA59-5CE9091D738C}"/>
          </ac:picMkLst>
        </pc:picChg>
        <pc:picChg chg="ord">
          <ac:chgData name="Monica Jones" userId="21ca735d-90a0-4cad-984f-02c80cb3491e" providerId="ADAL" clId="{829780DB-9F59-41A3-BFE7-AA2364E0EDD6}" dt="2021-04-27T11:15:44.161" v="375" actId="167"/>
          <ac:picMkLst>
            <pc:docMk/>
            <pc:sldMk cId="2084867949" sldId="318"/>
            <ac:picMk id="4" creationId="{84D05423-0110-41D7-A257-60D8071B67B4}"/>
          </ac:picMkLst>
        </pc:picChg>
        <pc:picChg chg="mod">
          <ac:chgData name="Monica Jones" userId="21ca735d-90a0-4cad-984f-02c80cb3491e" providerId="ADAL" clId="{829780DB-9F59-41A3-BFE7-AA2364E0EDD6}" dt="2021-04-27T11:17:24.142" v="398" actId="1076"/>
          <ac:picMkLst>
            <pc:docMk/>
            <pc:sldMk cId="2084867949" sldId="318"/>
            <ac:picMk id="5" creationId="{916E8D7B-00BA-46F4-9053-0F26FFE1E5E5}"/>
          </ac:picMkLst>
        </pc:picChg>
        <pc:picChg chg="del">
          <ac:chgData name="Monica Jones" userId="21ca735d-90a0-4cad-984f-02c80cb3491e" providerId="ADAL" clId="{829780DB-9F59-41A3-BFE7-AA2364E0EDD6}" dt="2021-04-27T15:10:49.934" v="406" actId="478"/>
          <ac:picMkLst>
            <pc:docMk/>
            <pc:sldMk cId="2084867949" sldId="318"/>
            <ac:picMk id="6" creationId="{902F9A0D-A3B1-49F8-BF85-7986F9DBEC93}"/>
          </ac:picMkLst>
        </pc:picChg>
        <pc:picChg chg="del">
          <ac:chgData name="Monica Jones" userId="21ca735d-90a0-4cad-984f-02c80cb3491e" providerId="ADAL" clId="{829780DB-9F59-41A3-BFE7-AA2364E0EDD6}" dt="2021-04-27T15:12:05.899" v="411" actId="478"/>
          <ac:picMkLst>
            <pc:docMk/>
            <pc:sldMk cId="2084867949" sldId="318"/>
            <ac:picMk id="8" creationId="{BDCD426A-BFE3-4C08-B8E5-43EEE8E6AF66}"/>
          </ac:picMkLst>
        </pc:picChg>
        <pc:picChg chg="del">
          <ac:chgData name="Monica Jones" userId="21ca735d-90a0-4cad-984f-02c80cb3491e" providerId="ADAL" clId="{829780DB-9F59-41A3-BFE7-AA2364E0EDD6}" dt="2021-04-27T15:13:02.076" v="418" actId="478"/>
          <ac:picMkLst>
            <pc:docMk/>
            <pc:sldMk cId="2084867949" sldId="318"/>
            <ac:picMk id="9" creationId="{0283B239-BAB1-41CA-BF3D-96FC8FFAAE2F}"/>
          </ac:picMkLst>
        </pc:picChg>
        <pc:picChg chg="del">
          <ac:chgData name="Monica Jones" userId="21ca735d-90a0-4cad-984f-02c80cb3491e" providerId="ADAL" clId="{829780DB-9F59-41A3-BFE7-AA2364E0EDD6}" dt="2021-04-27T15:14:33.593" v="422" actId="478"/>
          <ac:picMkLst>
            <pc:docMk/>
            <pc:sldMk cId="2084867949" sldId="318"/>
            <ac:picMk id="10" creationId="{493E87F8-C3A0-4C28-83A4-A94B6857708E}"/>
          </ac:picMkLst>
        </pc:picChg>
        <pc:picChg chg="del">
          <ac:chgData name="Monica Jones" userId="21ca735d-90a0-4cad-984f-02c80cb3491e" providerId="ADAL" clId="{829780DB-9F59-41A3-BFE7-AA2364E0EDD6}" dt="2021-04-27T15:15:06.624" v="426" actId="478"/>
          <ac:picMkLst>
            <pc:docMk/>
            <pc:sldMk cId="2084867949" sldId="318"/>
            <ac:picMk id="11" creationId="{7F9B300E-2B28-46B3-9C0F-E08ED7CB60C1}"/>
          </ac:picMkLst>
        </pc:picChg>
        <pc:picChg chg="add mod ord">
          <ac:chgData name="Monica Jones" userId="21ca735d-90a0-4cad-984f-02c80cb3491e" providerId="ADAL" clId="{829780DB-9F59-41A3-BFE7-AA2364E0EDD6}" dt="2021-04-27T15:12:50.992" v="416"/>
          <ac:picMkLst>
            <pc:docMk/>
            <pc:sldMk cId="2084867949" sldId="318"/>
            <ac:picMk id="12" creationId="{95A2AC0E-2A6F-42B2-BE6E-01AD7EE99B99}"/>
          </ac:picMkLst>
        </pc:picChg>
        <pc:picChg chg="add mod ord">
          <ac:chgData name="Monica Jones" userId="21ca735d-90a0-4cad-984f-02c80cb3491e" providerId="ADAL" clId="{829780DB-9F59-41A3-BFE7-AA2364E0EDD6}" dt="2021-04-27T15:12:58.946" v="417"/>
          <ac:picMkLst>
            <pc:docMk/>
            <pc:sldMk cId="2084867949" sldId="318"/>
            <ac:picMk id="13" creationId="{25B3FE22-F08E-4F47-99B8-C9A71C3CCEF3}"/>
          </ac:picMkLst>
        </pc:picChg>
        <pc:picChg chg="add mod ord">
          <ac:chgData name="Monica Jones" userId="21ca735d-90a0-4cad-984f-02c80cb3491e" providerId="ADAL" clId="{829780DB-9F59-41A3-BFE7-AA2364E0EDD6}" dt="2021-04-27T15:15:34.191" v="432"/>
          <ac:picMkLst>
            <pc:docMk/>
            <pc:sldMk cId="2084867949" sldId="318"/>
            <ac:picMk id="14" creationId="{4E6A699D-5A73-4632-A833-17E2FD6E7CB4}"/>
          </ac:picMkLst>
        </pc:picChg>
        <pc:picChg chg="add mod ord">
          <ac:chgData name="Monica Jones" userId="21ca735d-90a0-4cad-984f-02c80cb3491e" providerId="ADAL" clId="{829780DB-9F59-41A3-BFE7-AA2364E0EDD6}" dt="2021-04-27T15:15:31.659" v="431"/>
          <ac:picMkLst>
            <pc:docMk/>
            <pc:sldMk cId="2084867949" sldId="318"/>
            <ac:picMk id="15" creationId="{FAA17CF9-5D51-4565-AF4D-585D27A41D47}"/>
          </ac:picMkLst>
        </pc:picChg>
        <pc:picChg chg="add mod ord">
          <ac:chgData name="Monica Jones" userId="21ca735d-90a0-4cad-984f-02c80cb3491e" providerId="ADAL" clId="{829780DB-9F59-41A3-BFE7-AA2364E0EDD6}" dt="2021-04-27T15:15:28.958" v="430"/>
          <ac:picMkLst>
            <pc:docMk/>
            <pc:sldMk cId="2084867949" sldId="318"/>
            <ac:picMk id="16" creationId="{CA2FA5DA-E062-4B47-BFDA-6F90F86DE2C6}"/>
          </ac:picMkLst>
        </pc:picChg>
      </pc:sldChg>
      <pc:sldChg chg="addSp modSp">
        <pc:chgData name="Monica Jones" userId="21ca735d-90a0-4cad-984f-02c80cb3491e" providerId="ADAL" clId="{829780DB-9F59-41A3-BFE7-AA2364E0EDD6}" dt="2021-04-27T10:52:33.755" v="165"/>
        <pc:sldMkLst>
          <pc:docMk/>
          <pc:sldMk cId="2922679646" sldId="320"/>
        </pc:sldMkLst>
        <pc:spChg chg="add mod">
          <ac:chgData name="Monica Jones" userId="21ca735d-90a0-4cad-984f-02c80cb3491e" providerId="ADAL" clId="{829780DB-9F59-41A3-BFE7-AA2364E0EDD6}" dt="2021-04-27T10:52:33.755" v="165"/>
          <ac:spMkLst>
            <pc:docMk/>
            <pc:sldMk cId="2922679646" sldId="320"/>
            <ac:spMk id="4" creationId="{48A0D333-F1E9-463B-849B-B2FD959BA968}"/>
          </ac:spMkLst>
        </pc:spChg>
        <pc:spChg chg="add mod">
          <ac:chgData name="Monica Jones" userId="21ca735d-90a0-4cad-984f-02c80cb3491e" providerId="ADAL" clId="{829780DB-9F59-41A3-BFE7-AA2364E0EDD6}" dt="2021-04-27T10:52:33.755" v="165"/>
          <ac:spMkLst>
            <pc:docMk/>
            <pc:sldMk cId="2922679646" sldId="320"/>
            <ac:spMk id="5" creationId="{54601CA8-13B5-4AB0-80B3-113F9BFC2A09}"/>
          </ac:spMkLst>
        </pc:spChg>
        <pc:spChg chg="add mod">
          <ac:chgData name="Monica Jones" userId="21ca735d-90a0-4cad-984f-02c80cb3491e" providerId="ADAL" clId="{829780DB-9F59-41A3-BFE7-AA2364E0EDD6}" dt="2021-04-27T10:52:33.755" v="165"/>
          <ac:spMkLst>
            <pc:docMk/>
            <pc:sldMk cId="2922679646" sldId="320"/>
            <ac:spMk id="6" creationId="{1E11B712-CAA4-449D-BDCA-DD238469C797}"/>
          </ac:spMkLst>
        </pc:spChg>
      </pc:sldChg>
      <pc:sldChg chg="addSp modSp">
        <pc:chgData name="Monica Jones" userId="21ca735d-90a0-4cad-984f-02c80cb3491e" providerId="ADAL" clId="{829780DB-9F59-41A3-BFE7-AA2364E0EDD6}" dt="2021-04-27T10:52:43.497" v="166"/>
        <pc:sldMkLst>
          <pc:docMk/>
          <pc:sldMk cId="2923324447" sldId="322"/>
        </pc:sldMkLst>
        <pc:spChg chg="add mod">
          <ac:chgData name="Monica Jones" userId="21ca735d-90a0-4cad-984f-02c80cb3491e" providerId="ADAL" clId="{829780DB-9F59-41A3-BFE7-AA2364E0EDD6}" dt="2021-04-27T10:52:43.497" v="166"/>
          <ac:spMkLst>
            <pc:docMk/>
            <pc:sldMk cId="2923324447" sldId="322"/>
            <ac:spMk id="4" creationId="{664BF074-47CD-4D41-8BCC-CAC58DAE2C2A}"/>
          </ac:spMkLst>
        </pc:spChg>
        <pc:spChg chg="add mod">
          <ac:chgData name="Monica Jones" userId="21ca735d-90a0-4cad-984f-02c80cb3491e" providerId="ADAL" clId="{829780DB-9F59-41A3-BFE7-AA2364E0EDD6}" dt="2021-04-27T10:52:43.497" v="166"/>
          <ac:spMkLst>
            <pc:docMk/>
            <pc:sldMk cId="2923324447" sldId="322"/>
            <ac:spMk id="5" creationId="{39FBC923-79A6-498D-8BC4-0800764CE433}"/>
          </ac:spMkLst>
        </pc:spChg>
        <pc:spChg chg="add mod">
          <ac:chgData name="Monica Jones" userId="21ca735d-90a0-4cad-984f-02c80cb3491e" providerId="ADAL" clId="{829780DB-9F59-41A3-BFE7-AA2364E0EDD6}" dt="2021-04-27T10:52:43.497" v="166"/>
          <ac:spMkLst>
            <pc:docMk/>
            <pc:sldMk cId="2923324447" sldId="322"/>
            <ac:spMk id="6" creationId="{A7018302-B38B-48CC-A82D-C7F10E02F4F7}"/>
          </ac:spMkLst>
        </pc:spChg>
      </pc:sldChg>
      <pc:sldChg chg="addSp delSp modSp mod">
        <pc:chgData name="Monica Jones" userId="21ca735d-90a0-4cad-984f-02c80cb3491e" providerId="ADAL" clId="{829780DB-9F59-41A3-BFE7-AA2364E0EDD6}" dt="2021-04-27T10:55:14.610" v="193"/>
        <pc:sldMkLst>
          <pc:docMk/>
          <pc:sldMk cId="1658399610" sldId="323"/>
        </pc:sldMkLst>
        <pc:spChg chg="add del mod">
          <ac:chgData name="Monica Jones" userId="21ca735d-90a0-4cad-984f-02c80cb3491e" providerId="ADAL" clId="{829780DB-9F59-41A3-BFE7-AA2364E0EDD6}" dt="2021-04-27T10:54:20.469" v="173" actId="478"/>
          <ac:spMkLst>
            <pc:docMk/>
            <pc:sldMk cId="1658399610" sldId="323"/>
            <ac:spMk id="3" creationId="{F7CA29F5-9B20-48C1-A108-DC8B26AEAFCB}"/>
          </ac:spMkLst>
        </pc:spChg>
        <pc:spChg chg="add mod">
          <ac:chgData name="Monica Jones" userId="21ca735d-90a0-4cad-984f-02c80cb3491e" providerId="ADAL" clId="{829780DB-9F59-41A3-BFE7-AA2364E0EDD6}" dt="2021-04-27T10:55:14.610" v="193"/>
          <ac:spMkLst>
            <pc:docMk/>
            <pc:sldMk cId="1658399610" sldId="323"/>
            <ac:spMk id="4" creationId="{58903810-79C0-4107-9463-9999798C0AD8}"/>
          </ac:spMkLst>
        </pc:spChg>
      </pc:sldChg>
      <pc:sldChg chg="modSp">
        <pc:chgData name="Monica Jones" userId="21ca735d-90a0-4cad-984f-02c80cb3491e" providerId="ADAL" clId="{829780DB-9F59-41A3-BFE7-AA2364E0EDD6}" dt="2021-04-27T10:55:31.930" v="194"/>
        <pc:sldMkLst>
          <pc:docMk/>
          <pc:sldMk cId="221317169" sldId="324"/>
        </pc:sldMkLst>
        <pc:picChg chg="mod">
          <ac:chgData name="Monica Jones" userId="21ca735d-90a0-4cad-984f-02c80cb3491e" providerId="ADAL" clId="{829780DB-9F59-41A3-BFE7-AA2364E0EDD6}" dt="2021-04-27T10:55:31.930" v="194"/>
          <ac:picMkLst>
            <pc:docMk/>
            <pc:sldMk cId="221317169" sldId="324"/>
            <ac:picMk id="6" creationId="{4DB56851-B96A-49A6-AA2B-73410C522BBA}"/>
          </ac:picMkLst>
        </pc:picChg>
      </pc:sldChg>
      <pc:sldChg chg="modSp">
        <pc:chgData name="Monica Jones" userId="21ca735d-90a0-4cad-984f-02c80cb3491e" providerId="ADAL" clId="{829780DB-9F59-41A3-BFE7-AA2364E0EDD6}" dt="2021-04-27T10:56:06.034" v="195"/>
        <pc:sldMkLst>
          <pc:docMk/>
          <pc:sldMk cId="3526415684" sldId="325"/>
        </pc:sldMkLst>
        <pc:picChg chg="mod">
          <ac:chgData name="Monica Jones" userId="21ca735d-90a0-4cad-984f-02c80cb3491e" providerId="ADAL" clId="{829780DB-9F59-41A3-BFE7-AA2364E0EDD6}" dt="2021-04-27T10:56:06.034" v="195"/>
          <ac:picMkLst>
            <pc:docMk/>
            <pc:sldMk cId="3526415684" sldId="325"/>
            <ac:picMk id="3" creationId="{ED8AB41D-F9C5-4593-AE17-A339BF84E225}"/>
          </ac:picMkLst>
        </pc:picChg>
      </pc:sldChg>
      <pc:sldChg chg="addSp modSp">
        <pc:chgData name="Monica Jones" userId="21ca735d-90a0-4cad-984f-02c80cb3491e" providerId="ADAL" clId="{829780DB-9F59-41A3-BFE7-AA2364E0EDD6}" dt="2021-04-27T10:56:22.999" v="197"/>
        <pc:sldMkLst>
          <pc:docMk/>
          <pc:sldMk cId="1905031421" sldId="326"/>
        </pc:sldMkLst>
        <pc:spChg chg="add mod">
          <ac:chgData name="Monica Jones" userId="21ca735d-90a0-4cad-984f-02c80cb3491e" providerId="ADAL" clId="{829780DB-9F59-41A3-BFE7-AA2364E0EDD6}" dt="2021-04-27T10:56:22.999" v="197"/>
          <ac:spMkLst>
            <pc:docMk/>
            <pc:sldMk cId="1905031421" sldId="326"/>
            <ac:spMk id="4" creationId="{4D3640F9-BBDA-492A-A969-26029CA74163}"/>
          </ac:spMkLst>
        </pc:spChg>
      </pc:sldChg>
      <pc:sldChg chg="modSp">
        <pc:chgData name="Monica Jones" userId="21ca735d-90a0-4cad-984f-02c80cb3491e" providerId="ADAL" clId="{829780DB-9F59-41A3-BFE7-AA2364E0EDD6}" dt="2021-04-27T10:56:46.264" v="199"/>
        <pc:sldMkLst>
          <pc:docMk/>
          <pc:sldMk cId="1341137617" sldId="327"/>
        </pc:sldMkLst>
        <pc:picChg chg="mod">
          <ac:chgData name="Monica Jones" userId="21ca735d-90a0-4cad-984f-02c80cb3491e" providerId="ADAL" clId="{829780DB-9F59-41A3-BFE7-AA2364E0EDD6}" dt="2021-04-27T10:56:46.264" v="199"/>
          <ac:picMkLst>
            <pc:docMk/>
            <pc:sldMk cId="1341137617" sldId="327"/>
            <ac:picMk id="4" creationId="{0FF4CEB5-B1CB-4539-84B1-3ED548A9EBBE}"/>
          </ac:picMkLst>
        </pc:picChg>
      </pc:sldChg>
      <pc:sldChg chg="modSp">
        <pc:chgData name="Monica Jones" userId="21ca735d-90a0-4cad-984f-02c80cb3491e" providerId="ADAL" clId="{829780DB-9F59-41A3-BFE7-AA2364E0EDD6}" dt="2021-04-27T10:56:31.855" v="198"/>
        <pc:sldMkLst>
          <pc:docMk/>
          <pc:sldMk cId="3472188026" sldId="328"/>
        </pc:sldMkLst>
        <pc:picChg chg="mod">
          <ac:chgData name="Monica Jones" userId="21ca735d-90a0-4cad-984f-02c80cb3491e" providerId="ADAL" clId="{829780DB-9F59-41A3-BFE7-AA2364E0EDD6}" dt="2021-04-27T10:56:31.855" v="198"/>
          <ac:picMkLst>
            <pc:docMk/>
            <pc:sldMk cId="3472188026" sldId="328"/>
            <ac:picMk id="3" creationId="{2436C157-2BA7-451F-8585-3132B3951246}"/>
          </ac:picMkLst>
        </pc:picChg>
      </pc:sldChg>
      <pc:sldChg chg="modSp">
        <pc:chgData name="Monica Jones" userId="21ca735d-90a0-4cad-984f-02c80cb3491e" providerId="ADAL" clId="{829780DB-9F59-41A3-BFE7-AA2364E0EDD6}" dt="2021-04-27T10:52:58.843" v="167"/>
        <pc:sldMkLst>
          <pc:docMk/>
          <pc:sldMk cId="1810579346" sldId="329"/>
        </pc:sldMkLst>
        <pc:picChg chg="mod">
          <ac:chgData name="Monica Jones" userId="21ca735d-90a0-4cad-984f-02c80cb3491e" providerId="ADAL" clId="{829780DB-9F59-41A3-BFE7-AA2364E0EDD6}" dt="2021-04-27T10:52:58.843" v="167"/>
          <ac:picMkLst>
            <pc:docMk/>
            <pc:sldMk cId="1810579346" sldId="329"/>
            <ac:picMk id="3" creationId="{92B6E051-EA3F-4C2C-9523-1CBE156F9064}"/>
          </ac:picMkLst>
        </pc:picChg>
      </pc:sldChg>
      <pc:sldChg chg="addSp modSp mod">
        <pc:chgData name="Monica Jones" userId="21ca735d-90a0-4cad-984f-02c80cb3491e" providerId="ADAL" clId="{829780DB-9F59-41A3-BFE7-AA2364E0EDD6}" dt="2021-04-27T11:01:42.103" v="239"/>
        <pc:sldMkLst>
          <pc:docMk/>
          <pc:sldMk cId="2665781373" sldId="341"/>
        </pc:sldMkLst>
        <pc:spChg chg="add mod ord">
          <ac:chgData name="Monica Jones" userId="21ca735d-90a0-4cad-984f-02c80cb3491e" providerId="ADAL" clId="{829780DB-9F59-41A3-BFE7-AA2364E0EDD6}" dt="2021-04-27T11:01:26.547" v="238" actId="14100"/>
          <ac:spMkLst>
            <pc:docMk/>
            <pc:sldMk cId="2665781373" sldId="341"/>
            <ac:spMk id="4" creationId="{EE783A02-49E4-42AB-AF90-058864E09F36}"/>
          </ac:spMkLst>
        </pc:spChg>
        <pc:spChg chg="add mod ord">
          <ac:chgData name="Monica Jones" userId="21ca735d-90a0-4cad-984f-02c80cb3491e" providerId="ADAL" clId="{829780DB-9F59-41A3-BFE7-AA2364E0EDD6}" dt="2021-04-27T11:00:30.765" v="232" actId="170"/>
          <ac:spMkLst>
            <pc:docMk/>
            <pc:sldMk cId="2665781373" sldId="341"/>
            <ac:spMk id="5" creationId="{AAC2EE28-B5A0-4C11-B790-D008B8032EC2}"/>
          </ac:spMkLst>
        </pc:spChg>
        <pc:spChg chg="add mod ord">
          <ac:chgData name="Monica Jones" userId="21ca735d-90a0-4cad-984f-02c80cb3491e" providerId="ADAL" clId="{829780DB-9F59-41A3-BFE7-AA2364E0EDD6}" dt="2021-04-27T11:01:42.103" v="239"/>
          <ac:spMkLst>
            <pc:docMk/>
            <pc:sldMk cId="2665781373" sldId="341"/>
            <ac:spMk id="6" creationId="{FE2BD29E-9CFE-444C-863B-56221442D703}"/>
          </ac:spMkLst>
        </pc:spChg>
        <pc:picChg chg="mod">
          <ac:chgData name="Monica Jones" userId="21ca735d-90a0-4cad-984f-02c80cb3491e" providerId="ADAL" clId="{829780DB-9F59-41A3-BFE7-AA2364E0EDD6}" dt="2021-04-27T11:00:58.034" v="235" actId="1076"/>
          <ac:picMkLst>
            <pc:docMk/>
            <pc:sldMk cId="2665781373" sldId="341"/>
            <ac:picMk id="2" creationId="{F7199B5C-40A0-4E10-979A-709408FE82A9}"/>
          </ac:picMkLst>
        </pc:picChg>
        <pc:picChg chg="add mod modCrop">
          <ac:chgData name="Monica Jones" userId="21ca735d-90a0-4cad-984f-02c80cb3491e" providerId="ADAL" clId="{829780DB-9F59-41A3-BFE7-AA2364E0EDD6}" dt="2021-04-27T11:01:04.786" v="236" actId="732"/>
          <ac:picMkLst>
            <pc:docMk/>
            <pc:sldMk cId="2665781373" sldId="341"/>
            <ac:picMk id="8" creationId="{980B0090-ED98-417A-A32B-C738A685C8D9}"/>
          </ac:picMkLst>
        </pc:picChg>
      </pc:sldChg>
      <pc:sldChg chg="modSp">
        <pc:chgData name="Monica Jones" userId="21ca735d-90a0-4cad-984f-02c80cb3491e" providerId="ADAL" clId="{829780DB-9F59-41A3-BFE7-AA2364E0EDD6}" dt="2021-04-27T11:05:32.565" v="286"/>
        <pc:sldMkLst>
          <pc:docMk/>
          <pc:sldMk cId="1994495792" sldId="365"/>
        </pc:sldMkLst>
        <pc:picChg chg="mod">
          <ac:chgData name="Monica Jones" userId="21ca735d-90a0-4cad-984f-02c80cb3491e" providerId="ADAL" clId="{829780DB-9F59-41A3-BFE7-AA2364E0EDD6}" dt="2021-04-27T11:05:32.565" v="286"/>
          <ac:picMkLst>
            <pc:docMk/>
            <pc:sldMk cId="1994495792" sldId="365"/>
            <ac:picMk id="2" creationId="{9810FEC6-345F-45A7-AFB8-983FE49358D3}"/>
          </ac:picMkLst>
        </pc:picChg>
      </pc:sldChg>
    </pc:docChg>
  </pc:docChgLst>
  <pc:docChgLst>
    <pc:chgData name="Jack Percey" userId="S::jack.percey@ccwinch.org.uk::c8867f2c-e2a2-449a-a1d1-5e1c17c54795" providerId="AD" clId="Web-{90CBB920-6F74-E588-DC57-49F695DC2B93}"/>
    <pc:docChg chg="addSld delSld modSld modSection">
      <pc:chgData name="Jack Percey" userId="S::jack.percey@ccwinch.org.uk::c8867f2c-e2a2-449a-a1d1-5e1c17c54795" providerId="AD" clId="Web-{90CBB920-6F74-E588-DC57-49F695DC2B93}" dt="2021-04-21T16:06:14.395" v="128" actId="20577"/>
      <pc:docMkLst>
        <pc:docMk/>
      </pc:docMkLst>
      <pc:sldChg chg="modSp">
        <pc:chgData name="Jack Percey" userId="S::jack.percey@ccwinch.org.uk::c8867f2c-e2a2-449a-a1d1-5e1c17c54795" providerId="AD" clId="Web-{90CBB920-6F74-E588-DC57-49F695DC2B93}" dt="2021-04-21T16:05:01.985" v="21" actId="1076"/>
        <pc:sldMkLst>
          <pc:docMk/>
          <pc:sldMk cId="3559352140" sldId="286"/>
        </pc:sldMkLst>
        <pc:spChg chg="mod">
          <ac:chgData name="Jack Percey" userId="S::jack.percey@ccwinch.org.uk::c8867f2c-e2a2-449a-a1d1-5e1c17c54795" providerId="AD" clId="Web-{90CBB920-6F74-E588-DC57-49F695DC2B93}" dt="2021-04-21T16:05:01.985" v="21" actId="1076"/>
          <ac:spMkLst>
            <pc:docMk/>
            <pc:sldMk cId="3559352140" sldId="286"/>
            <ac:spMk id="7" creationId="{C31819ED-FC27-4C06-AD8B-FFBD023C692C}"/>
          </ac:spMkLst>
        </pc:spChg>
      </pc:sldChg>
      <pc:sldChg chg="addSp delSp modSp mod setBg">
        <pc:chgData name="Jack Percey" userId="S::jack.percey@ccwinch.org.uk::c8867f2c-e2a2-449a-a1d1-5e1c17c54795" providerId="AD" clId="Web-{90CBB920-6F74-E588-DC57-49F695DC2B93}" dt="2021-04-21T16:05:37.721" v="83" actId="14100"/>
        <pc:sldMkLst>
          <pc:docMk/>
          <pc:sldMk cId="332739634" sldId="298"/>
        </pc:sldMkLst>
        <pc:spChg chg="del">
          <ac:chgData name="Jack Percey" userId="S::jack.percey@ccwinch.org.uk::c8867f2c-e2a2-449a-a1d1-5e1c17c54795" providerId="AD" clId="Web-{90CBB920-6F74-E588-DC57-49F695DC2B93}" dt="2021-04-21T16:02:37.476" v="1"/>
          <ac:spMkLst>
            <pc:docMk/>
            <pc:sldMk cId="332739634" sldId="298"/>
            <ac:spMk id="2" creationId="{A9565664-A665-44D7-88D7-F2FD11A356BE}"/>
          </ac:spMkLst>
        </pc:spChg>
        <pc:spChg chg="del">
          <ac:chgData name="Jack Percey" userId="S::jack.percey@ccwinch.org.uk::c8867f2c-e2a2-449a-a1d1-5e1c17c54795" providerId="AD" clId="Web-{90CBB920-6F74-E588-DC57-49F695DC2B93}" dt="2021-04-21T16:02:37.476" v="0"/>
          <ac:spMkLst>
            <pc:docMk/>
            <pc:sldMk cId="332739634" sldId="298"/>
            <ac:spMk id="3" creationId="{63DCB36E-11CE-4972-A3F2-1D2A178E6FFE}"/>
          </ac:spMkLst>
        </pc:spChg>
        <pc:spChg chg="add del mod">
          <ac:chgData name="Jack Percey" userId="S::jack.percey@ccwinch.org.uk::c8867f2c-e2a2-449a-a1d1-5e1c17c54795" providerId="AD" clId="Web-{90CBB920-6F74-E588-DC57-49F695DC2B93}" dt="2021-04-21T16:02:39.664" v="2"/>
          <ac:spMkLst>
            <pc:docMk/>
            <pc:sldMk cId="332739634" sldId="298"/>
            <ac:spMk id="5" creationId="{B3BDF4A5-30BD-4BC2-9985-E0BD54522876}"/>
          </ac:spMkLst>
        </pc:spChg>
        <pc:spChg chg="add mod">
          <ac:chgData name="Jack Percey" userId="S::jack.percey@ccwinch.org.uk::c8867f2c-e2a2-449a-a1d1-5e1c17c54795" providerId="AD" clId="Web-{90CBB920-6F74-E588-DC57-49F695DC2B93}" dt="2021-04-21T16:05:37.721" v="83" actId="14100"/>
          <ac:spMkLst>
            <pc:docMk/>
            <pc:sldMk cId="332739634" sldId="298"/>
            <ac:spMk id="7" creationId="{D330CD8C-8AC6-49C7-8644-2518118A322F}"/>
          </ac:spMkLst>
        </pc:spChg>
        <pc:spChg chg="add">
          <ac:chgData name="Jack Percey" userId="S::jack.percey@ccwinch.org.uk::c8867f2c-e2a2-449a-a1d1-5e1c17c54795" providerId="AD" clId="Web-{90CBB920-6F74-E588-DC57-49F695DC2B93}" dt="2021-04-21T16:03:17.135" v="10"/>
          <ac:spMkLst>
            <pc:docMk/>
            <pc:sldMk cId="332739634" sldId="298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CBB920-6F74-E588-DC57-49F695DC2B93}" dt="2021-04-21T16:03:17.135" v="10"/>
          <ac:picMkLst>
            <pc:docMk/>
            <pc:sldMk cId="332739634" sldId="298"/>
            <ac:picMk id="6" creationId="{AC9F0C27-0E22-4B8D-8CCA-FFE599701023}"/>
          </ac:picMkLst>
        </pc:picChg>
      </pc:sldChg>
      <pc:sldChg chg="del">
        <pc:chgData name="Jack Percey" userId="S::jack.percey@ccwinch.org.uk::c8867f2c-e2a2-449a-a1d1-5e1c17c54795" providerId="AD" clId="Web-{90CBB920-6F74-E588-DC57-49F695DC2B93}" dt="2021-04-21T16:02:53.024" v="7"/>
        <pc:sldMkLst>
          <pc:docMk/>
          <pc:sldMk cId="557169762" sldId="299"/>
        </pc:sldMkLst>
      </pc:sldChg>
      <pc:sldChg chg="del">
        <pc:chgData name="Jack Percey" userId="S::jack.percey@ccwinch.org.uk::c8867f2c-e2a2-449a-a1d1-5e1c17c54795" providerId="AD" clId="Web-{90CBB920-6F74-E588-DC57-49F695DC2B93}" dt="2021-04-21T16:02:53.024" v="6"/>
        <pc:sldMkLst>
          <pc:docMk/>
          <pc:sldMk cId="3530721435" sldId="300"/>
        </pc:sldMkLst>
      </pc:sldChg>
      <pc:sldChg chg="del">
        <pc:chgData name="Jack Percey" userId="S::jack.percey@ccwinch.org.uk::c8867f2c-e2a2-449a-a1d1-5e1c17c54795" providerId="AD" clId="Web-{90CBB920-6F74-E588-DC57-49F695DC2B93}" dt="2021-04-21T16:02:53.024" v="5"/>
        <pc:sldMkLst>
          <pc:docMk/>
          <pc:sldMk cId="708008798" sldId="301"/>
        </pc:sldMkLst>
      </pc:sldChg>
      <pc:sldChg chg="del">
        <pc:chgData name="Jack Percey" userId="S::jack.percey@ccwinch.org.uk::c8867f2c-e2a2-449a-a1d1-5e1c17c54795" providerId="AD" clId="Web-{90CBB920-6F74-E588-DC57-49F695DC2B93}" dt="2021-04-21T16:02:53.024" v="4"/>
        <pc:sldMkLst>
          <pc:docMk/>
          <pc:sldMk cId="3301894351" sldId="302"/>
        </pc:sldMkLst>
      </pc:sldChg>
      <pc:sldChg chg="addSp modSp new mod setBg">
        <pc:chgData name="Jack Percey" userId="S::jack.percey@ccwinch.org.uk::c8867f2c-e2a2-449a-a1d1-5e1c17c54795" providerId="AD" clId="Web-{90CBB920-6F74-E588-DC57-49F695DC2B93}" dt="2021-04-21T16:04:09.591" v="15"/>
        <pc:sldMkLst>
          <pc:docMk/>
          <pc:sldMk cId="2259574406" sldId="313"/>
        </pc:sldMkLst>
        <pc:spChg chg="add">
          <ac:chgData name="Jack Percey" userId="S::jack.percey@ccwinch.org.uk::c8867f2c-e2a2-449a-a1d1-5e1c17c54795" providerId="AD" clId="Web-{90CBB920-6F74-E588-DC57-49F695DC2B93}" dt="2021-04-21T16:04:09.591" v="15"/>
          <ac:spMkLst>
            <pc:docMk/>
            <pc:sldMk cId="2259574406" sldId="313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CBB920-6F74-E588-DC57-49F695DC2B93}" dt="2021-04-21T16:04:09.591" v="15"/>
          <ac:picMkLst>
            <pc:docMk/>
            <pc:sldMk cId="2259574406" sldId="313"/>
            <ac:picMk id="2" creationId="{14AF1A7F-FA81-4863-957D-5FDACFD45894}"/>
          </ac:picMkLst>
        </pc:picChg>
      </pc:sldChg>
      <pc:sldChg chg="addSp modSp add mod replId setBg">
        <pc:chgData name="Jack Percey" userId="S::jack.percey@ccwinch.org.uk::c8867f2c-e2a2-449a-a1d1-5e1c17c54795" providerId="AD" clId="Web-{90CBB920-6F74-E588-DC57-49F695DC2B93}" dt="2021-04-21T16:03:33.479" v="12"/>
        <pc:sldMkLst>
          <pc:docMk/>
          <pc:sldMk cId="365691357" sldId="314"/>
        </pc:sldMkLst>
        <pc:spChg chg="add">
          <ac:chgData name="Jack Percey" userId="S::jack.percey@ccwinch.org.uk::c8867f2c-e2a2-449a-a1d1-5e1c17c54795" providerId="AD" clId="Web-{90CBB920-6F74-E588-DC57-49F695DC2B93}" dt="2021-04-21T16:03:33.479" v="12"/>
          <ac:spMkLst>
            <pc:docMk/>
            <pc:sldMk cId="365691357" sldId="314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CBB920-6F74-E588-DC57-49F695DC2B93}" dt="2021-04-21T16:03:33.479" v="12"/>
          <ac:picMkLst>
            <pc:docMk/>
            <pc:sldMk cId="365691357" sldId="314"/>
            <ac:picMk id="2" creationId="{5BC68924-CDF8-4DAF-8F21-AD933939090F}"/>
          </ac:picMkLst>
        </pc:picChg>
      </pc:sldChg>
      <pc:sldChg chg="addSp modSp add mod replId setBg">
        <pc:chgData name="Jack Percey" userId="S::jack.percey@ccwinch.org.uk::c8867f2c-e2a2-449a-a1d1-5e1c17c54795" providerId="AD" clId="Web-{90CBB920-6F74-E588-DC57-49F695DC2B93}" dt="2021-04-21T16:06:14.395" v="128" actId="20577"/>
        <pc:sldMkLst>
          <pc:docMk/>
          <pc:sldMk cId="1637525013" sldId="315"/>
        </pc:sldMkLst>
        <pc:spChg chg="add mod">
          <ac:chgData name="Jack Percey" userId="S::jack.percey@ccwinch.org.uk::c8867f2c-e2a2-449a-a1d1-5e1c17c54795" providerId="AD" clId="Web-{90CBB920-6F74-E588-DC57-49F695DC2B93}" dt="2021-04-21T16:06:14.395" v="128" actId="20577"/>
          <ac:spMkLst>
            <pc:docMk/>
            <pc:sldMk cId="1637525013" sldId="315"/>
            <ac:spMk id="3" creationId="{E5E83AA7-ACEB-4898-98A2-62C884490D84}"/>
          </ac:spMkLst>
        </pc:spChg>
        <pc:spChg chg="add">
          <ac:chgData name="Jack Percey" userId="S::jack.percey@ccwinch.org.uk::c8867f2c-e2a2-449a-a1d1-5e1c17c54795" providerId="AD" clId="Web-{90CBB920-6F74-E588-DC57-49F695DC2B93}" dt="2021-04-21T16:04:31.217" v="18"/>
          <ac:spMkLst>
            <pc:docMk/>
            <pc:sldMk cId="1637525013" sldId="315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CBB920-6F74-E588-DC57-49F695DC2B93}" dt="2021-04-21T16:04:31.217" v="18"/>
          <ac:picMkLst>
            <pc:docMk/>
            <pc:sldMk cId="1637525013" sldId="315"/>
            <ac:picMk id="2" creationId="{8C150C19-D59B-49B6-AF4B-AA262E86CD69}"/>
          </ac:picMkLst>
        </pc:picChg>
      </pc:sldChg>
      <pc:sldChg chg="addSp modSp add mod replId setBg">
        <pc:chgData name="Jack Percey" userId="S::jack.percey@ccwinch.org.uk::c8867f2c-e2a2-449a-a1d1-5e1c17c54795" providerId="AD" clId="Web-{90CBB920-6F74-E588-DC57-49F695DC2B93}" dt="2021-04-21T16:04:43.655" v="20"/>
        <pc:sldMkLst>
          <pc:docMk/>
          <pc:sldMk cId="1229072444" sldId="316"/>
        </pc:sldMkLst>
        <pc:spChg chg="add">
          <ac:chgData name="Jack Percey" userId="S::jack.percey@ccwinch.org.uk::c8867f2c-e2a2-449a-a1d1-5e1c17c54795" providerId="AD" clId="Web-{90CBB920-6F74-E588-DC57-49F695DC2B93}" dt="2021-04-21T16:04:43.655" v="20"/>
          <ac:spMkLst>
            <pc:docMk/>
            <pc:sldMk cId="1229072444" sldId="316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CBB920-6F74-E588-DC57-49F695DC2B93}" dt="2021-04-21T16:04:43.655" v="20"/>
          <ac:picMkLst>
            <pc:docMk/>
            <pc:sldMk cId="1229072444" sldId="316"/>
            <ac:picMk id="2" creationId="{21731F26-4D2B-4299-B209-069AB965BDA0}"/>
          </ac:picMkLst>
        </pc:picChg>
      </pc:sldChg>
    </pc:docChg>
  </pc:docChgLst>
  <pc:docChgLst>
    <pc:chgData name="Jack Percey" userId="S::jack.percey@ccwinch.org.uk::c8867f2c-e2a2-449a-a1d1-5e1c17c54795" providerId="AD" clId="Web-{90177F3C-84D2-47C8-A334-76CE01305913}"/>
    <pc:docChg chg="modSld">
      <pc:chgData name="Jack Percey" userId="S::jack.percey@ccwinch.org.uk::c8867f2c-e2a2-449a-a1d1-5e1c17c54795" providerId="AD" clId="Web-{90177F3C-84D2-47C8-A334-76CE01305913}" dt="2021-04-20T13:56:21.831" v="78"/>
      <pc:docMkLst>
        <pc:docMk/>
      </pc:docMkLst>
      <pc:sldChg chg="addSp delSp modSp mod setBg">
        <pc:chgData name="Jack Percey" userId="S::jack.percey@ccwinch.org.uk::c8867f2c-e2a2-449a-a1d1-5e1c17c54795" providerId="AD" clId="Web-{90177F3C-84D2-47C8-A334-76CE01305913}" dt="2021-04-20T13:56:00.252" v="73" actId="1076"/>
        <pc:sldMkLst>
          <pc:docMk/>
          <pc:sldMk cId="3559352140" sldId="286"/>
        </pc:sldMkLst>
        <pc:spChg chg="del">
          <ac:chgData name="Jack Percey" userId="S::jack.percey@ccwinch.org.uk::c8867f2c-e2a2-449a-a1d1-5e1c17c54795" providerId="AD" clId="Web-{90177F3C-84D2-47C8-A334-76CE01305913}" dt="2021-04-20T13:53:35.993" v="1"/>
          <ac:spMkLst>
            <pc:docMk/>
            <pc:sldMk cId="3559352140" sldId="286"/>
            <ac:spMk id="2" creationId="{2A6488A3-A224-4A57-B9E5-2FCECEB4FEBF}"/>
          </ac:spMkLst>
        </pc:spChg>
        <pc:spChg chg="del">
          <ac:chgData name="Jack Percey" userId="S::jack.percey@ccwinch.org.uk::c8867f2c-e2a2-449a-a1d1-5e1c17c54795" providerId="AD" clId="Web-{90177F3C-84D2-47C8-A334-76CE01305913}" dt="2021-04-20T13:53:35.993" v="0"/>
          <ac:spMkLst>
            <pc:docMk/>
            <pc:sldMk cId="3559352140" sldId="286"/>
            <ac:spMk id="3" creationId="{0A111C3C-614E-4ED2-BA5C-A1DBC78087F6}"/>
          </ac:spMkLst>
        </pc:spChg>
        <pc:spChg chg="add del mod ord">
          <ac:chgData name="Jack Percey" userId="S::jack.percey@ccwinch.org.uk::c8867f2c-e2a2-449a-a1d1-5e1c17c54795" providerId="AD" clId="Web-{90177F3C-84D2-47C8-A334-76CE01305913}" dt="2021-04-20T13:53:55.791" v="4"/>
          <ac:spMkLst>
            <pc:docMk/>
            <pc:sldMk cId="3559352140" sldId="286"/>
            <ac:spMk id="5" creationId="{77024533-C258-424A-98E6-F701C1DFD8B0}"/>
          </ac:spMkLst>
        </pc:spChg>
        <pc:spChg chg="add mod">
          <ac:chgData name="Jack Percey" userId="S::jack.percey@ccwinch.org.uk::c8867f2c-e2a2-449a-a1d1-5e1c17c54795" providerId="AD" clId="Web-{90177F3C-84D2-47C8-A334-76CE01305913}" dt="2021-04-20T13:56:00.252" v="73" actId="1076"/>
          <ac:spMkLst>
            <pc:docMk/>
            <pc:sldMk cId="3559352140" sldId="286"/>
            <ac:spMk id="7" creationId="{C31819ED-FC27-4C06-AD8B-FFBD023C692C}"/>
          </ac:spMkLst>
        </pc:spChg>
        <pc:spChg chg="add del">
          <ac:chgData name="Jack Percey" userId="S::jack.percey@ccwinch.org.uk::c8867f2c-e2a2-449a-a1d1-5e1c17c54795" providerId="AD" clId="Web-{90177F3C-84D2-47C8-A334-76CE01305913}" dt="2021-04-20T13:53:58.964" v="5"/>
          <ac:spMkLst>
            <pc:docMk/>
            <pc:sldMk cId="3559352140" sldId="286"/>
            <ac:spMk id="11" creationId="{37C89E4B-3C9F-44B9-8B86-D9E3D112D8EC}"/>
          </ac:spMkLst>
        </pc:spChg>
        <pc:spChg chg="add">
          <ac:chgData name="Jack Percey" userId="S::jack.percey@ccwinch.org.uk::c8867f2c-e2a2-449a-a1d1-5e1c17c54795" providerId="AD" clId="Web-{90177F3C-84D2-47C8-A334-76CE01305913}" dt="2021-04-20T13:53:58.964" v="5"/>
          <ac:spMkLst>
            <pc:docMk/>
            <pc:sldMk cId="3559352140" sldId="286"/>
            <ac:spMk id="20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177F3C-84D2-47C8-A334-76CE01305913}" dt="2021-04-20T13:53:58.964" v="5"/>
          <ac:picMkLst>
            <pc:docMk/>
            <pc:sldMk cId="3559352140" sldId="286"/>
            <ac:picMk id="6" creationId="{F7D54164-BF0A-4E0B-B424-18C404D75C57}"/>
          </ac:picMkLst>
        </pc:picChg>
        <pc:cxnChg chg="add del">
          <ac:chgData name="Jack Percey" userId="S::jack.percey@ccwinch.org.uk::c8867f2c-e2a2-449a-a1d1-5e1c17c54795" providerId="AD" clId="Web-{90177F3C-84D2-47C8-A334-76CE01305913}" dt="2021-04-20T13:53:58.964" v="5"/>
          <ac:cxnSpMkLst>
            <pc:docMk/>
            <pc:sldMk cId="3559352140" sldId="286"/>
            <ac:cxnSpMk id="13" creationId="{AA2EAA10-076F-46BD-8F0F-B9A2FB77A85C}"/>
          </ac:cxnSpMkLst>
        </pc:cxnChg>
        <pc:cxnChg chg="add del">
          <ac:chgData name="Jack Percey" userId="S::jack.percey@ccwinch.org.uk::c8867f2c-e2a2-449a-a1d1-5e1c17c54795" providerId="AD" clId="Web-{90177F3C-84D2-47C8-A334-76CE01305913}" dt="2021-04-20T13:53:58.964" v="5"/>
          <ac:cxnSpMkLst>
            <pc:docMk/>
            <pc:sldMk cId="3559352140" sldId="286"/>
            <ac:cxnSpMk id="15" creationId="{D891E407-403B-4764-86C9-33A56D3BCAA3}"/>
          </ac:cxnSpMkLst>
        </pc:cxnChg>
      </pc:sldChg>
      <pc:sldChg chg="addSp delSp modSp mod setBg">
        <pc:chgData name="Jack Percey" userId="S::jack.percey@ccwinch.org.uk::c8867f2c-e2a2-449a-a1d1-5e1c17c54795" providerId="AD" clId="Web-{90177F3C-84D2-47C8-A334-76CE01305913}" dt="2021-04-20T13:56:21.831" v="78"/>
        <pc:sldMkLst>
          <pc:docMk/>
          <pc:sldMk cId="1290661987" sldId="287"/>
        </pc:sldMkLst>
        <pc:spChg chg="del">
          <ac:chgData name="Jack Percey" userId="S::jack.percey@ccwinch.org.uk::c8867f2c-e2a2-449a-a1d1-5e1c17c54795" providerId="AD" clId="Web-{90177F3C-84D2-47C8-A334-76CE01305913}" dt="2021-04-20T13:56:06.330" v="75"/>
          <ac:spMkLst>
            <pc:docMk/>
            <pc:sldMk cId="1290661987" sldId="287"/>
            <ac:spMk id="2" creationId="{6CC6A7AD-9927-4667-A3C1-800C81148203}"/>
          </ac:spMkLst>
        </pc:spChg>
        <pc:spChg chg="del">
          <ac:chgData name="Jack Percey" userId="S::jack.percey@ccwinch.org.uk::c8867f2c-e2a2-449a-a1d1-5e1c17c54795" providerId="AD" clId="Web-{90177F3C-84D2-47C8-A334-76CE01305913}" dt="2021-04-20T13:56:06.315" v="74"/>
          <ac:spMkLst>
            <pc:docMk/>
            <pc:sldMk cId="1290661987" sldId="287"/>
            <ac:spMk id="3" creationId="{BDE6CFE1-8084-41E9-8245-F801F7FD2628}"/>
          </ac:spMkLst>
        </pc:spChg>
        <pc:spChg chg="add del mod">
          <ac:chgData name="Jack Percey" userId="S::jack.percey@ccwinch.org.uk::c8867f2c-e2a2-449a-a1d1-5e1c17c54795" providerId="AD" clId="Web-{90177F3C-84D2-47C8-A334-76CE01305913}" dt="2021-04-20T13:56:08.565" v="76"/>
          <ac:spMkLst>
            <pc:docMk/>
            <pc:sldMk cId="1290661987" sldId="287"/>
            <ac:spMk id="5" creationId="{C87813D3-AF3B-4F59-971B-C41E30D3BE0E}"/>
          </ac:spMkLst>
        </pc:spChg>
        <pc:spChg chg="add">
          <ac:chgData name="Jack Percey" userId="S::jack.percey@ccwinch.org.uk::c8867f2c-e2a2-449a-a1d1-5e1c17c54795" providerId="AD" clId="Web-{90177F3C-84D2-47C8-A334-76CE01305913}" dt="2021-04-20T13:56:21.831" v="78"/>
          <ac:spMkLst>
            <pc:docMk/>
            <pc:sldMk cId="1290661987" sldId="287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0177F3C-84D2-47C8-A334-76CE01305913}" dt="2021-04-20T13:56:21.831" v="78"/>
          <ac:picMkLst>
            <pc:docMk/>
            <pc:sldMk cId="1290661987" sldId="287"/>
            <ac:picMk id="6" creationId="{1B113DCE-D2E2-4C0D-9C91-47E0E441CD70}"/>
          </ac:picMkLst>
        </pc:picChg>
      </pc:sldChg>
    </pc:docChg>
  </pc:docChgLst>
  <pc:docChgLst>
    <pc:chgData name="Jack Percey" userId="S::jack.percey@ccwinch.org.uk::c8867f2c-e2a2-449a-a1d1-5e1c17c54795" providerId="AD" clId="Web-{2CEAD4CB-6792-45BE-A2E3-B5093A9FF34F}"/>
    <pc:docChg chg="modSld sldOrd modSection">
      <pc:chgData name="Jack Percey" userId="S::jack.percey@ccwinch.org.uk::c8867f2c-e2a2-449a-a1d1-5e1c17c54795" providerId="AD" clId="Web-{2CEAD4CB-6792-45BE-A2E3-B5093A9FF34F}" dt="2021-04-20T15:45:52.670" v="5"/>
      <pc:docMkLst>
        <pc:docMk/>
      </pc:docMkLst>
      <pc:sldChg chg="ord">
        <pc:chgData name="Jack Percey" userId="S::jack.percey@ccwinch.org.uk::c8867f2c-e2a2-449a-a1d1-5e1c17c54795" providerId="AD" clId="Web-{2CEAD4CB-6792-45BE-A2E3-B5093A9FF34F}" dt="2021-04-20T15:45:07.870" v="0"/>
        <pc:sldMkLst>
          <pc:docMk/>
          <pc:sldMk cId="3553059675" sldId="274"/>
        </pc:sldMkLst>
      </pc:sldChg>
      <pc:sldChg chg="addSp delSp modSp mod setBg">
        <pc:chgData name="Jack Percey" userId="S::jack.percey@ccwinch.org.uk::c8867f2c-e2a2-449a-a1d1-5e1c17c54795" providerId="AD" clId="Web-{2CEAD4CB-6792-45BE-A2E3-B5093A9FF34F}" dt="2021-04-20T15:45:52.670" v="5"/>
        <pc:sldMkLst>
          <pc:docMk/>
          <pc:sldMk cId="1200640505" sldId="295"/>
        </pc:sldMkLst>
        <pc:spChg chg="del">
          <ac:chgData name="Jack Percey" userId="S::jack.percey@ccwinch.org.uk::c8867f2c-e2a2-449a-a1d1-5e1c17c54795" providerId="AD" clId="Web-{2CEAD4CB-6792-45BE-A2E3-B5093A9FF34F}" dt="2021-04-20T15:45:38.841" v="2"/>
          <ac:spMkLst>
            <pc:docMk/>
            <pc:sldMk cId="1200640505" sldId="295"/>
            <ac:spMk id="2" creationId="{112E3F1E-D9E5-42BB-BAA6-5C6259E509F6}"/>
          </ac:spMkLst>
        </pc:spChg>
        <pc:spChg chg="del">
          <ac:chgData name="Jack Percey" userId="S::jack.percey@ccwinch.org.uk::c8867f2c-e2a2-449a-a1d1-5e1c17c54795" providerId="AD" clId="Web-{2CEAD4CB-6792-45BE-A2E3-B5093A9FF34F}" dt="2021-04-20T15:45:38.825" v="1"/>
          <ac:spMkLst>
            <pc:docMk/>
            <pc:sldMk cId="1200640505" sldId="295"/>
            <ac:spMk id="3" creationId="{CC346FB4-A5F9-4ACC-A203-72D856A3A134}"/>
          </ac:spMkLst>
        </pc:spChg>
        <pc:spChg chg="add del mod">
          <ac:chgData name="Jack Percey" userId="S::jack.percey@ccwinch.org.uk::c8867f2c-e2a2-449a-a1d1-5e1c17c54795" providerId="AD" clId="Web-{2CEAD4CB-6792-45BE-A2E3-B5093A9FF34F}" dt="2021-04-20T15:45:40.356" v="3"/>
          <ac:spMkLst>
            <pc:docMk/>
            <pc:sldMk cId="1200640505" sldId="295"/>
            <ac:spMk id="5" creationId="{B809B7EB-DF1C-45EC-B17C-61BBAE764200}"/>
          </ac:spMkLst>
        </pc:spChg>
        <pc:spChg chg="add">
          <ac:chgData name="Jack Percey" userId="S::jack.percey@ccwinch.org.uk::c8867f2c-e2a2-449a-a1d1-5e1c17c54795" providerId="AD" clId="Web-{2CEAD4CB-6792-45BE-A2E3-B5093A9FF34F}" dt="2021-04-20T15:45:52.670" v="5"/>
          <ac:spMkLst>
            <pc:docMk/>
            <pc:sldMk cId="1200640505" sldId="295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2CEAD4CB-6792-45BE-A2E3-B5093A9FF34F}" dt="2021-04-20T15:45:52.670" v="5"/>
          <ac:picMkLst>
            <pc:docMk/>
            <pc:sldMk cId="1200640505" sldId="295"/>
            <ac:picMk id="6" creationId="{48868084-8B2B-41DA-89CC-290F857DDC56}"/>
          </ac:picMkLst>
        </pc:picChg>
      </pc:sldChg>
    </pc:docChg>
  </pc:docChgLst>
  <pc:docChgLst>
    <pc:chgData name="Jack Percey" userId="S::jack.percey@ccwinch.org.uk::c8867f2c-e2a2-449a-a1d1-5e1c17c54795" providerId="AD" clId="Web-{60970BF1-00F4-40D6-9F04-885753F3C4B9}"/>
    <pc:docChg chg="modSld sldOrd modSection">
      <pc:chgData name="Jack Percey" userId="S::jack.percey@ccwinch.org.uk::c8867f2c-e2a2-449a-a1d1-5e1c17c54795" providerId="AD" clId="Web-{60970BF1-00F4-40D6-9F04-885753F3C4B9}" dt="2021-04-20T15:23:04.823" v="5" actId="1076"/>
      <pc:docMkLst>
        <pc:docMk/>
      </pc:docMkLst>
      <pc:sldChg chg="addSp delSp modSp">
        <pc:chgData name="Jack Percey" userId="S::jack.percey@ccwinch.org.uk::c8867f2c-e2a2-449a-a1d1-5e1c17c54795" providerId="AD" clId="Web-{60970BF1-00F4-40D6-9F04-885753F3C4B9}" dt="2021-04-20T15:23:04.823" v="5" actId="1076"/>
        <pc:sldMkLst>
          <pc:docMk/>
          <pc:sldMk cId="2604079536" sldId="270"/>
        </pc:sldMkLst>
        <pc:spChg chg="del">
          <ac:chgData name="Jack Percey" userId="S::jack.percey@ccwinch.org.uk::c8867f2c-e2a2-449a-a1d1-5e1c17c54795" providerId="AD" clId="Web-{60970BF1-00F4-40D6-9F04-885753F3C4B9}" dt="2021-04-20T15:22:48.369" v="2"/>
          <ac:spMkLst>
            <pc:docMk/>
            <pc:sldMk cId="2604079536" sldId="270"/>
            <ac:spMk id="2" creationId="{F644075F-483D-47C6-AC2C-4C3945AF9D99}"/>
          </ac:spMkLst>
        </pc:spChg>
        <pc:spChg chg="del">
          <ac:chgData name="Jack Percey" userId="S::jack.percey@ccwinch.org.uk::c8867f2c-e2a2-449a-a1d1-5e1c17c54795" providerId="AD" clId="Web-{60970BF1-00F4-40D6-9F04-885753F3C4B9}" dt="2021-04-20T15:22:48.369" v="1"/>
          <ac:spMkLst>
            <pc:docMk/>
            <pc:sldMk cId="2604079536" sldId="270"/>
            <ac:spMk id="3" creationId="{531A3885-F0F9-40C9-991E-DD5A148BB7A4}"/>
          </ac:spMkLst>
        </pc:spChg>
        <pc:spChg chg="add del mod">
          <ac:chgData name="Jack Percey" userId="S::jack.percey@ccwinch.org.uk::c8867f2c-e2a2-449a-a1d1-5e1c17c54795" providerId="AD" clId="Web-{60970BF1-00F4-40D6-9F04-885753F3C4B9}" dt="2021-04-20T15:23:01.026" v="4"/>
          <ac:spMkLst>
            <pc:docMk/>
            <pc:sldMk cId="2604079536" sldId="270"/>
            <ac:spMk id="5" creationId="{B6751369-FA9F-4847-A2CA-8B2E38640998}"/>
          </ac:spMkLst>
        </pc:spChg>
        <pc:picChg chg="add mod">
          <ac:chgData name="Jack Percey" userId="S::jack.percey@ccwinch.org.uk::c8867f2c-e2a2-449a-a1d1-5e1c17c54795" providerId="AD" clId="Web-{60970BF1-00F4-40D6-9F04-885753F3C4B9}" dt="2021-04-20T15:23:04.823" v="5" actId="1076"/>
          <ac:picMkLst>
            <pc:docMk/>
            <pc:sldMk cId="2604079536" sldId="270"/>
            <ac:picMk id="6" creationId="{C6441B35-5594-4319-9ACD-6EF1680869EA}"/>
          </ac:picMkLst>
        </pc:picChg>
      </pc:sldChg>
      <pc:sldChg chg="ord">
        <pc:chgData name="Jack Percey" userId="S::jack.percey@ccwinch.org.uk::c8867f2c-e2a2-449a-a1d1-5e1c17c54795" providerId="AD" clId="Web-{60970BF1-00F4-40D6-9F04-885753F3C4B9}" dt="2021-04-20T15:16:52.394" v="0"/>
        <pc:sldMkLst>
          <pc:docMk/>
          <pc:sldMk cId="3553059675" sldId="274"/>
        </pc:sldMkLst>
      </pc:sldChg>
    </pc:docChg>
  </pc:docChgLst>
  <pc:docChgLst>
    <pc:chgData name="Monica Jones" userId="S::monica.jones@ccwinch.org.uk::21ca735d-90a0-4cad-984f-02c80cb3491e" providerId="AD" clId="Web-{EB0A9D49-7E4C-4E07-8A8C-BBBE5784FBDB}"/>
    <pc:docChg chg="modSld">
      <pc:chgData name="Monica Jones" userId="S::monica.jones@ccwinch.org.uk::21ca735d-90a0-4cad-984f-02c80cb3491e" providerId="AD" clId="Web-{EB0A9D49-7E4C-4E07-8A8C-BBBE5784FBDB}" dt="2021-04-27T15:07:32.900" v="0"/>
      <pc:docMkLst>
        <pc:docMk/>
      </pc:docMkLst>
      <pc:sldChg chg="delSp">
        <pc:chgData name="Monica Jones" userId="S::monica.jones@ccwinch.org.uk::21ca735d-90a0-4cad-984f-02c80cb3491e" providerId="AD" clId="Web-{EB0A9D49-7E4C-4E07-8A8C-BBBE5784FBDB}" dt="2021-04-27T15:07:32.900" v="0"/>
        <pc:sldMkLst>
          <pc:docMk/>
          <pc:sldMk cId="2084867949" sldId="318"/>
        </pc:sldMkLst>
        <pc:picChg chg="del">
          <ac:chgData name="Monica Jones" userId="S::monica.jones@ccwinch.org.uk::21ca735d-90a0-4cad-984f-02c80cb3491e" providerId="AD" clId="Web-{EB0A9D49-7E4C-4E07-8A8C-BBBE5784FBDB}" dt="2021-04-27T15:07:32.900" v="0"/>
          <ac:picMkLst>
            <pc:docMk/>
            <pc:sldMk cId="2084867949" sldId="318"/>
            <ac:picMk id="5" creationId="{916E8D7B-00BA-46F4-9053-0F26FFE1E5E5}"/>
          </ac:picMkLst>
        </pc:picChg>
      </pc:sldChg>
    </pc:docChg>
  </pc:docChgLst>
  <pc:docChgLst>
    <pc:chgData name="Jack Percey" userId="S::jack.percey@ccwinch.org.uk::c8867f2c-e2a2-449a-a1d1-5e1c17c54795" providerId="AD" clId="Web-{175A47CD-7629-184D-C464-4F5CC11A0CF4}"/>
    <pc:docChg chg="addSld delSld modSld sldOrd modSection">
      <pc:chgData name="Jack Percey" userId="S::jack.percey@ccwinch.org.uk::c8867f2c-e2a2-449a-a1d1-5e1c17c54795" providerId="AD" clId="Web-{175A47CD-7629-184D-C464-4F5CC11A0CF4}" dt="2021-04-26T22:31:24.629" v="1391" actId="1076"/>
      <pc:docMkLst>
        <pc:docMk/>
      </pc:docMkLst>
      <pc:sldChg chg="del">
        <pc:chgData name="Jack Percey" userId="S::jack.percey@ccwinch.org.uk::c8867f2c-e2a2-449a-a1d1-5e1c17c54795" providerId="AD" clId="Web-{175A47CD-7629-184D-C464-4F5CC11A0CF4}" dt="2021-04-26T22:23:46.134" v="885"/>
        <pc:sldMkLst>
          <pc:docMk/>
          <pc:sldMk cId="3356482825" sldId="256"/>
        </pc:sldMkLst>
      </pc:sldChg>
      <pc:sldChg chg="del">
        <pc:chgData name="Jack Percey" userId="S::jack.percey@ccwinch.org.uk::c8867f2c-e2a2-449a-a1d1-5e1c17c54795" providerId="AD" clId="Web-{175A47CD-7629-184D-C464-4F5CC11A0CF4}" dt="2021-04-26T22:23:47.602" v="886"/>
        <pc:sldMkLst>
          <pc:docMk/>
          <pc:sldMk cId="2460350247" sldId="257"/>
        </pc:sldMkLst>
      </pc:sldChg>
      <pc:sldChg chg="del">
        <pc:chgData name="Jack Percey" userId="S::jack.percey@ccwinch.org.uk::c8867f2c-e2a2-449a-a1d1-5e1c17c54795" providerId="AD" clId="Web-{175A47CD-7629-184D-C464-4F5CC11A0CF4}" dt="2021-04-26T22:23:48.009" v="887"/>
        <pc:sldMkLst>
          <pc:docMk/>
          <pc:sldMk cId="3364805012" sldId="258"/>
        </pc:sldMkLst>
      </pc:sldChg>
      <pc:sldChg chg="addSp delSp modSp">
        <pc:chgData name="Jack Percey" userId="S::jack.percey@ccwinch.org.uk::c8867f2c-e2a2-449a-a1d1-5e1c17c54795" providerId="AD" clId="Web-{175A47CD-7629-184D-C464-4F5CC11A0CF4}" dt="2021-04-26T22:31:24.629" v="1391" actId="1076"/>
        <pc:sldMkLst>
          <pc:docMk/>
          <pc:sldMk cId="3237114367" sldId="260"/>
        </pc:sldMkLst>
        <pc:spChg chg="add mod">
          <ac:chgData name="Jack Percey" userId="S::jack.percey@ccwinch.org.uk::c8867f2c-e2a2-449a-a1d1-5e1c17c54795" providerId="AD" clId="Web-{175A47CD-7629-184D-C464-4F5CC11A0CF4}" dt="2021-04-26T22:28:13.282" v="1265" actId="1076"/>
          <ac:spMkLst>
            <pc:docMk/>
            <pc:sldMk cId="3237114367" sldId="260"/>
            <ac:spMk id="2" creationId="{F91BE268-602F-4A4D-BB25-692E956A1922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31:24.504" v="1380" actId="1076"/>
          <ac:picMkLst>
            <pc:docMk/>
            <pc:sldMk cId="3237114367" sldId="260"/>
            <ac:picMk id="4" creationId="{4DBA8FDF-F3A3-40D3-8802-F26D604A37DB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20" v="1381" actId="1076"/>
          <ac:picMkLst>
            <pc:docMk/>
            <pc:sldMk cId="3237114367" sldId="260"/>
            <ac:picMk id="5" creationId="{DABD6B2F-AEDE-4437-97E4-54F841E63E25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20" v="1382" actId="1076"/>
          <ac:picMkLst>
            <pc:docMk/>
            <pc:sldMk cId="3237114367" sldId="260"/>
            <ac:picMk id="7" creationId="{6B37C31C-FE7A-4288-AD0B-9082DD3B44A4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36" v="1383" actId="1076"/>
          <ac:picMkLst>
            <pc:docMk/>
            <pc:sldMk cId="3237114367" sldId="260"/>
            <ac:picMk id="8" creationId="{31974BA6-D557-4AEA-847D-728C90E85263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51" v="1384" actId="1076"/>
          <ac:picMkLst>
            <pc:docMk/>
            <pc:sldMk cId="3237114367" sldId="260"/>
            <ac:picMk id="9" creationId="{F39E5D1A-1BAC-4EAA-BA91-C925223B1D06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51" v="1385" actId="1076"/>
          <ac:picMkLst>
            <pc:docMk/>
            <pc:sldMk cId="3237114367" sldId="260"/>
            <ac:picMk id="10" creationId="{2CE0DC4E-A629-4374-B13A-18F0E7807AD8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67" v="1386" actId="1076"/>
          <ac:picMkLst>
            <pc:docMk/>
            <pc:sldMk cId="3237114367" sldId="260"/>
            <ac:picMk id="11" creationId="{76E2A28B-D375-4ECE-823B-7207498C6B20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82" v="1387" actId="1076"/>
          <ac:picMkLst>
            <pc:docMk/>
            <pc:sldMk cId="3237114367" sldId="260"/>
            <ac:picMk id="12" creationId="{E160899A-054D-46A4-84FA-FC91CB426D03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98" v="1388" actId="1076"/>
          <ac:picMkLst>
            <pc:docMk/>
            <pc:sldMk cId="3237114367" sldId="260"/>
            <ac:picMk id="13" creationId="{85E6FED0-7B3E-4AB1-83AC-BC66321CD1F0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598" v="1389" actId="1076"/>
          <ac:picMkLst>
            <pc:docMk/>
            <pc:sldMk cId="3237114367" sldId="260"/>
            <ac:picMk id="14" creationId="{AA4C7103-161B-4A00-95A3-3B11B49371AF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31:24.614" v="1390" actId="1076"/>
          <ac:picMkLst>
            <pc:docMk/>
            <pc:sldMk cId="3237114367" sldId="260"/>
            <ac:picMk id="15" creationId="{32D6933A-4D4A-4EBA-89BF-4D52C6B8A6CB}"/>
          </ac:picMkLst>
        </pc:picChg>
        <pc:picChg chg="add del mod">
          <ac:chgData name="Jack Percey" userId="S::jack.percey@ccwinch.org.uk::c8867f2c-e2a2-449a-a1d1-5e1c17c54795" providerId="AD" clId="Web-{175A47CD-7629-184D-C464-4F5CC11A0CF4}" dt="2021-04-26T22:31:24.629" v="1391" actId="1076"/>
          <ac:picMkLst>
            <pc:docMk/>
            <pc:sldMk cId="3237114367" sldId="260"/>
            <ac:picMk id="16" creationId="{365D2632-CE5E-4A65-9A36-191467025851}"/>
          </ac:picMkLst>
        </pc:picChg>
      </pc:sldChg>
      <pc:sldChg chg="addSp modSp">
        <pc:chgData name="Jack Percey" userId="S::jack.percey@ccwinch.org.uk::c8867f2c-e2a2-449a-a1d1-5e1c17c54795" providerId="AD" clId="Web-{175A47CD-7629-184D-C464-4F5CC11A0CF4}" dt="2021-04-26T22:28:30.407" v="1287" actId="1076"/>
        <pc:sldMkLst>
          <pc:docMk/>
          <pc:sldMk cId="1088123133" sldId="261"/>
        </pc:sldMkLst>
        <pc:spChg chg="add mod">
          <ac:chgData name="Jack Percey" userId="S::jack.percey@ccwinch.org.uk::c8867f2c-e2a2-449a-a1d1-5e1c17c54795" providerId="AD" clId="Web-{175A47CD-7629-184D-C464-4F5CC11A0CF4}" dt="2021-04-26T22:28:30.407" v="1287" actId="1076"/>
          <ac:spMkLst>
            <pc:docMk/>
            <pc:sldMk cId="1088123133" sldId="261"/>
            <ac:spMk id="2" creationId="{02694A24-061D-44A9-9BA9-A715D26DF265}"/>
          </ac:spMkLst>
        </pc:spChg>
      </pc:sldChg>
      <pc:sldChg chg="addSp modSp">
        <pc:chgData name="Jack Percey" userId="S::jack.percey@ccwinch.org.uk::c8867f2c-e2a2-449a-a1d1-5e1c17c54795" providerId="AD" clId="Web-{175A47CD-7629-184D-C464-4F5CC11A0CF4}" dt="2021-04-26T22:28:39.486" v="1299" actId="20577"/>
        <pc:sldMkLst>
          <pc:docMk/>
          <pc:sldMk cId="347631498" sldId="262"/>
        </pc:sldMkLst>
        <pc:spChg chg="add mod">
          <ac:chgData name="Jack Percey" userId="S::jack.percey@ccwinch.org.uk::c8867f2c-e2a2-449a-a1d1-5e1c17c54795" providerId="AD" clId="Web-{175A47CD-7629-184D-C464-4F5CC11A0CF4}" dt="2021-04-26T22:28:39.486" v="1299" actId="20577"/>
          <ac:spMkLst>
            <pc:docMk/>
            <pc:sldMk cId="347631498" sldId="262"/>
            <ac:spMk id="2" creationId="{4877741D-7F24-4B1E-B28E-203309195479}"/>
          </ac:spMkLst>
        </pc:spChg>
      </pc:sldChg>
      <pc:sldChg chg="del">
        <pc:chgData name="Jack Percey" userId="S::jack.percey@ccwinch.org.uk::c8867f2c-e2a2-449a-a1d1-5e1c17c54795" providerId="AD" clId="Web-{175A47CD-7629-184D-C464-4F5CC11A0CF4}" dt="2021-04-26T22:21:49.663" v="847"/>
        <pc:sldMkLst>
          <pc:docMk/>
          <pc:sldMk cId="4146760628" sldId="265"/>
        </pc:sldMkLst>
      </pc:sldChg>
      <pc:sldChg chg="addSp modSp">
        <pc:chgData name="Jack Percey" userId="S::jack.percey@ccwinch.org.uk::c8867f2c-e2a2-449a-a1d1-5e1c17c54795" providerId="AD" clId="Web-{175A47CD-7629-184D-C464-4F5CC11A0CF4}" dt="2021-04-26T22:21:40.647" v="845" actId="1076"/>
        <pc:sldMkLst>
          <pc:docMk/>
          <pc:sldMk cId="763503645" sldId="272"/>
        </pc:sldMkLst>
        <pc:spChg chg="add mod">
          <ac:chgData name="Jack Percey" userId="S::jack.percey@ccwinch.org.uk::c8867f2c-e2a2-449a-a1d1-5e1c17c54795" providerId="AD" clId="Web-{175A47CD-7629-184D-C464-4F5CC11A0CF4}" dt="2021-04-26T22:21:40.647" v="845" actId="1076"/>
          <ac:spMkLst>
            <pc:docMk/>
            <pc:sldMk cId="763503645" sldId="272"/>
            <ac:spMk id="2" creationId="{68FD851A-2B72-4E61-852A-00FBE5874858}"/>
          </ac:spMkLst>
        </pc:spChg>
      </pc:sldChg>
      <pc:sldChg chg="del">
        <pc:chgData name="Jack Percey" userId="S::jack.percey@ccwinch.org.uk::c8867f2c-e2a2-449a-a1d1-5e1c17c54795" providerId="AD" clId="Web-{175A47CD-7629-184D-C464-4F5CC11A0CF4}" dt="2021-04-26T21:59:39.203" v="242"/>
        <pc:sldMkLst>
          <pc:docMk/>
          <pc:sldMk cId="3553059675" sldId="274"/>
        </pc:sldMkLst>
      </pc:sldChg>
      <pc:sldChg chg="del">
        <pc:chgData name="Jack Percey" userId="S::jack.percey@ccwinch.org.uk::c8867f2c-e2a2-449a-a1d1-5e1c17c54795" providerId="AD" clId="Web-{175A47CD-7629-184D-C464-4F5CC11A0CF4}" dt="2021-04-26T22:02:43.707" v="348"/>
        <pc:sldMkLst>
          <pc:docMk/>
          <pc:sldMk cId="1560924028" sldId="275"/>
        </pc:sldMkLst>
      </pc:sldChg>
      <pc:sldChg chg="del">
        <pc:chgData name="Jack Percey" userId="S::jack.percey@ccwinch.org.uk::c8867f2c-e2a2-449a-a1d1-5e1c17c54795" providerId="AD" clId="Web-{175A47CD-7629-184D-C464-4F5CC11A0CF4}" dt="2021-04-26T22:02:42.331" v="347"/>
        <pc:sldMkLst>
          <pc:docMk/>
          <pc:sldMk cId="1410798712" sldId="276"/>
        </pc:sldMkLst>
      </pc:sldChg>
      <pc:sldChg chg="del">
        <pc:chgData name="Jack Percey" userId="S::jack.percey@ccwinch.org.uk::c8867f2c-e2a2-449a-a1d1-5e1c17c54795" providerId="AD" clId="Web-{175A47CD-7629-184D-C464-4F5CC11A0CF4}" dt="2021-04-26T22:02:44.722" v="349"/>
        <pc:sldMkLst>
          <pc:docMk/>
          <pc:sldMk cId="3425970568" sldId="277"/>
        </pc:sldMkLst>
      </pc:sldChg>
      <pc:sldChg chg="del">
        <pc:chgData name="Jack Percey" userId="S::jack.percey@ccwinch.org.uk::c8867f2c-e2a2-449a-a1d1-5e1c17c54795" providerId="AD" clId="Web-{175A47CD-7629-184D-C464-4F5CC11A0CF4}" dt="2021-04-26T22:02:54.660" v="351"/>
        <pc:sldMkLst>
          <pc:docMk/>
          <pc:sldMk cId="483761330" sldId="282"/>
        </pc:sldMkLst>
      </pc:sldChg>
      <pc:sldChg chg="del">
        <pc:chgData name="Jack Percey" userId="S::jack.percey@ccwinch.org.uk::c8867f2c-e2a2-449a-a1d1-5e1c17c54795" providerId="AD" clId="Web-{175A47CD-7629-184D-C464-4F5CC11A0CF4}" dt="2021-04-26T22:02:55.800" v="352"/>
        <pc:sldMkLst>
          <pc:docMk/>
          <pc:sldMk cId="3640414359" sldId="283"/>
        </pc:sldMkLst>
      </pc:sldChg>
      <pc:sldChg chg="del">
        <pc:chgData name="Jack Percey" userId="S::jack.percey@ccwinch.org.uk::c8867f2c-e2a2-449a-a1d1-5e1c17c54795" providerId="AD" clId="Web-{175A47CD-7629-184D-C464-4F5CC11A0CF4}" dt="2021-04-26T22:02:57.535" v="353"/>
        <pc:sldMkLst>
          <pc:docMk/>
          <pc:sldMk cId="1050082454" sldId="284"/>
        </pc:sldMkLst>
      </pc:sldChg>
      <pc:sldChg chg="del">
        <pc:chgData name="Jack Percey" userId="S::jack.percey@ccwinch.org.uk::c8867f2c-e2a2-449a-a1d1-5e1c17c54795" providerId="AD" clId="Web-{175A47CD-7629-184D-C464-4F5CC11A0CF4}" dt="2021-04-26T22:02:57.785" v="354"/>
        <pc:sldMkLst>
          <pc:docMk/>
          <pc:sldMk cId="2580903475" sldId="285"/>
        </pc:sldMkLst>
      </pc:sldChg>
      <pc:sldChg chg="del">
        <pc:chgData name="Jack Percey" userId="S::jack.percey@ccwinch.org.uk::c8867f2c-e2a2-449a-a1d1-5e1c17c54795" providerId="AD" clId="Web-{175A47CD-7629-184D-C464-4F5CC11A0CF4}" dt="2021-04-26T22:09:13.542" v="476"/>
        <pc:sldMkLst>
          <pc:docMk/>
          <pc:sldMk cId="980276266" sldId="288"/>
        </pc:sldMkLst>
      </pc:sldChg>
      <pc:sldChg chg="del">
        <pc:chgData name="Jack Percey" userId="S::jack.percey@ccwinch.org.uk::c8867f2c-e2a2-449a-a1d1-5e1c17c54795" providerId="AD" clId="Web-{175A47CD-7629-184D-C464-4F5CC11A0CF4}" dt="2021-04-26T22:09:14.651" v="477"/>
        <pc:sldMkLst>
          <pc:docMk/>
          <pc:sldMk cId="2275590632" sldId="289"/>
        </pc:sldMkLst>
      </pc:sldChg>
      <pc:sldChg chg="addSp delSp modSp mod setBg">
        <pc:chgData name="Jack Percey" userId="S::jack.percey@ccwinch.org.uk::c8867f2c-e2a2-449a-a1d1-5e1c17c54795" providerId="AD" clId="Web-{175A47CD-7629-184D-C464-4F5CC11A0CF4}" dt="2021-04-26T22:12:54.937" v="537" actId="14100"/>
        <pc:sldMkLst>
          <pc:docMk/>
          <pc:sldMk cId="2491465777" sldId="290"/>
        </pc:sldMkLst>
        <pc:spChg chg="del">
          <ac:chgData name="Jack Percey" userId="S::jack.percey@ccwinch.org.uk::c8867f2c-e2a2-449a-a1d1-5e1c17c54795" providerId="AD" clId="Web-{175A47CD-7629-184D-C464-4F5CC11A0CF4}" dt="2021-04-26T22:12:19.545" v="517"/>
          <ac:spMkLst>
            <pc:docMk/>
            <pc:sldMk cId="2491465777" sldId="290"/>
            <ac:spMk id="2" creationId="{E4A79F58-5501-4AAD-BE5A-E023DD7103C9}"/>
          </ac:spMkLst>
        </pc:spChg>
        <pc:spChg chg="del">
          <ac:chgData name="Jack Percey" userId="S::jack.percey@ccwinch.org.uk::c8867f2c-e2a2-449a-a1d1-5e1c17c54795" providerId="AD" clId="Web-{175A47CD-7629-184D-C464-4F5CC11A0CF4}" dt="2021-04-26T22:12:16.342" v="516"/>
          <ac:spMkLst>
            <pc:docMk/>
            <pc:sldMk cId="2491465777" sldId="290"/>
            <ac:spMk id="3" creationId="{F635D584-00C4-4DE0-A175-B2AA99BF1C9E}"/>
          </ac:spMkLst>
        </pc:spChg>
        <pc:spChg chg="add del mod">
          <ac:chgData name="Jack Percey" userId="S::jack.percey@ccwinch.org.uk::c8867f2c-e2a2-449a-a1d1-5e1c17c54795" providerId="AD" clId="Web-{175A47CD-7629-184D-C464-4F5CC11A0CF4}" dt="2021-04-26T22:12:22.358" v="518"/>
          <ac:spMkLst>
            <pc:docMk/>
            <pc:sldMk cId="2491465777" sldId="290"/>
            <ac:spMk id="5" creationId="{41DC6AE8-DB6F-47A2-924F-860A91A19555}"/>
          </ac:spMkLst>
        </pc:spChg>
        <pc:spChg chg="add mod">
          <ac:chgData name="Jack Percey" userId="S::jack.percey@ccwinch.org.uk::c8867f2c-e2a2-449a-a1d1-5e1c17c54795" providerId="AD" clId="Web-{175A47CD-7629-184D-C464-4F5CC11A0CF4}" dt="2021-04-26T22:12:54.937" v="537" actId="14100"/>
          <ac:spMkLst>
            <pc:docMk/>
            <pc:sldMk cId="2491465777" sldId="290"/>
            <ac:spMk id="9" creationId="{22179CAC-DDCE-4FCE-964F-1CE8741B7EE7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12:34.874" v="520"/>
          <ac:spMkLst>
            <pc:docMk/>
            <pc:sldMk cId="2491465777" sldId="290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2:34.874" v="520"/>
          <ac:picMkLst>
            <pc:docMk/>
            <pc:sldMk cId="2491465777" sldId="290"/>
            <ac:picMk id="6" creationId="{BCACB8C8-09BD-438E-BFFC-83BA0C5DD8EE}"/>
          </ac:picMkLst>
        </pc:picChg>
        <pc:picChg chg="add">
          <ac:chgData name="Jack Percey" userId="S::jack.percey@ccwinch.org.uk::c8867f2c-e2a2-449a-a1d1-5e1c17c54795" providerId="AD" clId="Web-{175A47CD-7629-184D-C464-4F5CC11A0CF4}" dt="2021-04-26T22:12:38.811" v="521"/>
          <ac:picMkLst>
            <pc:docMk/>
            <pc:sldMk cId="2491465777" sldId="290"/>
            <ac:picMk id="7" creationId="{9AE0D0CE-9972-443A-9CC0-7C8995D6E13E}"/>
          </ac:picMkLst>
        </pc:picChg>
      </pc:sldChg>
      <pc:sldChg chg="del">
        <pc:chgData name="Jack Percey" userId="S::jack.percey@ccwinch.org.uk::c8867f2c-e2a2-449a-a1d1-5e1c17c54795" providerId="AD" clId="Web-{175A47CD-7629-184D-C464-4F5CC11A0CF4}" dt="2021-04-26T22:23:01.117" v="874"/>
        <pc:sldMkLst>
          <pc:docMk/>
          <pc:sldMk cId="4136681793" sldId="291"/>
        </pc:sldMkLst>
      </pc:sldChg>
      <pc:sldChg chg="addSp delSp modSp del">
        <pc:chgData name="Jack Percey" userId="S::jack.percey@ccwinch.org.uk::c8867f2c-e2a2-449a-a1d1-5e1c17c54795" providerId="AD" clId="Web-{175A47CD-7629-184D-C464-4F5CC11A0CF4}" dt="2021-04-26T22:16:06.900" v="609"/>
        <pc:sldMkLst>
          <pc:docMk/>
          <pc:sldMk cId="2201115530" sldId="292"/>
        </pc:sldMkLst>
        <pc:spChg chg="del mod">
          <ac:chgData name="Jack Percey" userId="S::jack.percey@ccwinch.org.uk::c8867f2c-e2a2-449a-a1d1-5e1c17c54795" providerId="AD" clId="Web-{175A47CD-7629-184D-C464-4F5CC11A0CF4}" dt="2021-04-26T22:15:57.009" v="607"/>
          <ac:spMkLst>
            <pc:docMk/>
            <pc:sldMk cId="2201115530" sldId="292"/>
            <ac:spMk id="2" creationId="{B33E2A46-3BA3-4C01-A57C-F5C8D1860FFA}"/>
          </ac:spMkLst>
        </pc:spChg>
        <pc:spChg chg="add mod">
          <ac:chgData name="Jack Percey" userId="S::jack.percey@ccwinch.org.uk::c8867f2c-e2a2-449a-a1d1-5e1c17c54795" providerId="AD" clId="Web-{175A47CD-7629-184D-C464-4F5CC11A0CF4}" dt="2021-04-26T22:15:57.009" v="607"/>
          <ac:spMkLst>
            <pc:docMk/>
            <pc:sldMk cId="2201115530" sldId="292"/>
            <ac:spMk id="5" creationId="{9927772D-FFED-48BB-AF10-E44B285681DF}"/>
          </ac:spMkLst>
        </pc:spChg>
      </pc:sldChg>
      <pc:sldChg chg="del">
        <pc:chgData name="Jack Percey" userId="S::jack.percey@ccwinch.org.uk::c8867f2c-e2a2-449a-a1d1-5e1c17c54795" providerId="AD" clId="Web-{175A47CD-7629-184D-C464-4F5CC11A0CF4}" dt="2021-04-26T22:16:38.135" v="613"/>
        <pc:sldMkLst>
          <pc:docMk/>
          <pc:sldMk cId="3419263684" sldId="293"/>
        </pc:sldMkLst>
      </pc:sldChg>
      <pc:sldChg chg="del">
        <pc:chgData name="Jack Percey" userId="S::jack.percey@ccwinch.org.uk::c8867f2c-e2a2-449a-a1d1-5e1c17c54795" providerId="AD" clId="Web-{175A47CD-7629-184D-C464-4F5CC11A0CF4}" dt="2021-04-26T22:16:39.479" v="614"/>
        <pc:sldMkLst>
          <pc:docMk/>
          <pc:sldMk cId="162044724" sldId="294"/>
        </pc:sldMkLst>
      </pc:sldChg>
      <pc:sldChg chg="del">
        <pc:chgData name="Jack Percey" userId="S::jack.percey@ccwinch.org.uk::c8867f2c-e2a2-449a-a1d1-5e1c17c54795" providerId="AD" clId="Web-{175A47CD-7629-184D-C464-4F5CC11A0CF4}" dt="2021-04-26T22:23:05.039" v="876"/>
        <pc:sldMkLst>
          <pc:docMk/>
          <pc:sldMk cId="3892885619" sldId="296"/>
        </pc:sldMkLst>
      </pc:sldChg>
      <pc:sldChg chg="del">
        <pc:chgData name="Jack Percey" userId="S::jack.percey@ccwinch.org.uk::c8867f2c-e2a2-449a-a1d1-5e1c17c54795" providerId="AD" clId="Web-{175A47CD-7629-184D-C464-4F5CC11A0CF4}" dt="2021-04-26T22:23:06.664" v="877"/>
        <pc:sldMkLst>
          <pc:docMk/>
          <pc:sldMk cId="3215533964" sldId="297"/>
        </pc:sldMkLst>
      </pc:sldChg>
      <pc:sldChg chg="addSp delSp modSp mod setBg">
        <pc:chgData name="Jack Percey" userId="S::jack.percey@ccwinch.org.uk::c8867f2c-e2a2-449a-a1d1-5e1c17c54795" providerId="AD" clId="Web-{175A47CD-7629-184D-C464-4F5CC11A0CF4}" dt="2021-04-26T22:15:48.165" v="605" actId="20577"/>
        <pc:sldMkLst>
          <pc:docMk/>
          <pc:sldMk cId="355362107" sldId="303"/>
        </pc:sldMkLst>
        <pc:spChg chg="del">
          <ac:chgData name="Jack Percey" userId="S::jack.percey@ccwinch.org.uk::c8867f2c-e2a2-449a-a1d1-5e1c17c54795" providerId="AD" clId="Web-{175A47CD-7629-184D-C464-4F5CC11A0CF4}" dt="2021-04-26T22:13:07.267" v="539"/>
          <ac:spMkLst>
            <pc:docMk/>
            <pc:sldMk cId="355362107" sldId="303"/>
            <ac:spMk id="2" creationId="{1A7800EC-705E-4908-ABDB-E944F0CFD1EF}"/>
          </ac:spMkLst>
        </pc:spChg>
        <pc:spChg chg="del">
          <ac:chgData name="Jack Percey" userId="S::jack.percey@ccwinch.org.uk::c8867f2c-e2a2-449a-a1d1-5e1c17c54795" providerId="AD" clId="Web-{175A47CD-7629-184D-C464-4F5CC11A0CF4}" dt="2021-04-26T22:13:05.001" v="538"/>
          <ac:spMkLst>
            <pc:docMk/>
            <pc:sldMk cId="355362107" sldId="303"/>
            <ac:spMk id="3" creationId="{3D59A346-FD46-4170-98DE-0569B58CAFCD}"/>
          </ac:spMkLst>
        </pc:spChg>
        <pc:spChg chg="add del mod">
          <ac:chgData name="Jack Percey" userId="S::jack.percey@ccwinch.org.uk::c8867f2c-e2a2-449a-a1d1-5e1c17c54795" providerId="AD" clId="Web-{175A47CD-7629-184D-C464-4F5CC11A0CF4}" dt="2021-04-26T22:13:10.173" v="540"/>
          <ac:spMkLst>
            <pc:docMk/>
            <pc:sldMk cId="355362107" sldId="303"/>
            <ac:spMk id="5" creationId="{E7D669C7-865E-4203-B3F5-E14EFFAD31E8}"/>
          </ac:spMkLst>
        </pc:spChg>
        <pc:spChg chg="add mod">
          <ac:chgData name="Jack Percey" userId="S::jack.percey@ccwinch.org.uk::c8867f2c-e2a2-449a-a1d1-5e1c17c54795" providerId="AD" clId="Web-{175A47CD-7629-184D-C464-4F5CC11A0CF4}" dt="2021-04-26T22:15:48.165" v="605" actId="20577"/>
          <ac:spMkLst>
            <pc:docMk/>
            <pc:sldMk cId="355362107" sldId="303"/>
            <ac:spMk id="9" creationId="{EE08BEB3-A1D2-409F-ACF7-03A6E7BA3818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13:23.377" v="542"/>
          <ac:spMkLst>
            <pc:docMk/>
            <pc:sldMk cId="355362107" sldId="303"/>
            <ac:spMk id="11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3:23.377" v="542"/>
          <ac:picMkLst>
            <pc:docMk/>
            <pc:sldMk cId="355362107" sldId="303"/>
            <ac:picMk id="6" creationId="{0892A80C-520B-4F82-B993-08DCDBD7215F}"/>
          </ac:picMkLst>
        </pc:picChg>
        <pc:picChg chg="add del mod">
          <ac:chgData name="Jack Percey" userId="S::jack.percey@ccwinch.org.uk::c8867f2c-e2a2-449a-a1d1-5e1c17c54795" providerId="AD" clId="Web-{175A47CD-7629-184D-C464-4F5CC11A0CF4}" dt="2021-04-26T22:14:48.160" v="575"/>
          <ac:picMkLst>
            <pc:docMk/>
            <pc:sldMk cId="355362107" sldId="303"/>
            <ac:picMk id="7" creationId="{6DA0BD79-6F28-4F42-9CBC-17044CD44208}"/>
          </ac:picMkLst>
        </pc:picChg>
        <pc:picChg chg="add mod ord">
          <ac:chgData name="Jack Percey" userId="S::jack.percey@ccwinch.org.uk::c8867f2c-e2a2-449a-a1d1-5e1c17c54795" providerId="AD" clId="Web-{175A47CD-7629-184D-C464-4F5CC11A0CF4}" dt="2021-04-26T22:15:33.556" v="594" actId="1076"/>
          <ac:picMkLst>
            <pc:docMk/>
            <pc:sldMk cId="355362107" sldId="303"/>
            <ac:picMk id="12" creationId="{00FD27A0-13BF-40BE-B8B5-1E84679B5C2A}"/>
          </ac:picMkLst>
        </pc:picChg>
      </pc:sldChg>
      <pc:sldChg chg="addSp delSp modSp">
        <pc:chgData name="Jack Percey" userId="S::jack.percey@ccwinch.org.uk::c8867f2c-e2a2-449a-a1d1-5e1c17c54795" providerId="AD" clId="Web-{175A47CD-7629-184D-C464-4F5CC11A0CF4}" dt="2021-04-26T22:29:51.206" v="1311" actId="1076"/>
        <pc:sldMkLst>
          <pc:docMk/>
          <pc:sldMk cId="2084867949" sldId="318"/>
        </pc:sldMkLst>
        <pc:spChg chg="mod">
          <ac:chgData name="Jack Percey" userId="S::jack.percey@ccwinch.org.uk::c8867f2c-e2a2-449a-a1d1-5e1c17c54795" providerId="AD" clId="Web-{175A47CD-7629-184D-C464-4F5CC11A0CF4}" dt="2021-04-26T22:22:33.710" v="864" actId="14100"/>
          <ac:spMkLst>
            <pc:docMk/>
            <pc:sldMk cId="2084867949" sldId="318"/>
            <ac:spMk id="3" creationId="{AE624F2D-9D5F-4CA8-992D-62AD80F464AD}"/>
          </ac:spMkLst>
        </pc:spChg>
        <pc:picChg chg="del">
          <ac:chgData name="Jack Percey" userId="S::jack.percey@ccwinch.org.uk::c8867f2c-e2a2-449a-a1d1-5e1c17c54795" providerId="AD" clId="Web-{175A47CD-7629-184D-C464-4F5CC11A0CF4}" dt="2021-04-26T22:21:57.085" v="850"/>
          <ac:picMkLst>
            <pc:docMk/>
            <pc:sldMk cId="2084867949" sldId="318"/>
            <ac:picMk id="2" creationId="{7F1454D0-7B4B-4B10-9B04-37A76D9CA5C3}"/>
          </ac:picMkLst>
        </pc:picChg>
        <pc:picChg chg="add mod ord">
          <ac:chgData name="Jack Percey" userId="S::jack.percey@ccwinch.org.uk::c8867f2c-e2a2-449a-a1d1-5e1c17c54795" providerId="AD" clId="Web-{175A47CD-7629-184D-C464-4F5CC11A0CF4}" dt="2021-04-26T22:22:23.366" v="855"/>
          <ac:picMkLst>
            <pc:docMk/>
            <pc:sldMk cId="2084867949" sldId="318"/>
            <ac:picMk id="4" creationId="{84D05423-0110-41D7-A257-60D8071B67B4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29:51.206" v="1311" actId="1076"/>
          <ac:picMkLst>
            <pc:docMk/>
            <pc:sldMk cId="2084867949" sldId="318"/>
            <ac:picMk id="5" creationId="{916E8D7B-00BA-46F4-9053-0F26FFE1E5E5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29:48.784" v="1310" actId="1076"/>
          <ac:picMkLst>
            <pc:docMk/>
            <pc:sldMk cId="2084867949" sldId="318"/>
            <ac:picMk id="6" creationId="{902F9A0D-A3B1-49F8-BF85-7986F9DBEC93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29:46.018" v="1309" actId="1076"/>
          <ac:picMkLst>
            <pc:docMk/>
            <pc:sldMk cId="2084867949" sldId="318"/>
            <ac:picMk id="8" creationId="{BDCD426A-BFE3-4C08-B8E5-43EEE8E6AF66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29:41.362" v="1308" actId="1076"/>
          <ac:picMkLst>
            <pc:docMk/>
            <pc:sldMk cId="2084867949" sldId="318"/>
            <ac:picMk id="9" creationId="{0283B239-BAB1-41CA-BF3D-96FC8FFAAE2F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29:34.065" v="1307" actId="1076"/>
          <ac:picMkLst>
            <pc:docMk/>
            <pc:sldMk cId="2084867949" sldId="318"/>
            <ac:picMk id="10" creationId="{493E87F8-C3A0-4C28-83A4-A94B6857708E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29:29.752" v="1306" actId="1076"/>
          <ac:picMkLst>
            <pc:docMk/>
            <pc:sldMk cId="2084867949" sldId="318"/>
            <ac:picMk id="11" creationId="{7F9B300E-2B28-46B3-9C0F-E08ED7CB60C1}"/>
          </ac:picMkLst>
        </pc:picChg>
      </pc:sldChg>
      <pc:sldChg chg="del">
        <pc:chgData name="Jack Percey" userId="S::jack.percey@ccwinch.org.uk::c8867f2c-e2a2-449a-a1d1-5e1c17c54795" providerId="AD" clId="Web-{175A47CD-7629-184D-C464-4F5CC11A0CF4}" dt="2021-04-26T22:21:53.506" v="849"/>
        <pc:sldMkLst>
          <pc:docMk/>
          <pc:sldMk cId="793984721" sldId="321"/>
        </pc:sldMkLst>
      </pc:sldChg>
      <pc:sldChg chg="del">
        <pc:chgData name="Jack Percey" userId="S::jack.percey@ccwinch.org.uk::c8867f2c-e2a2-449a-a1d1-5e1c17c54795" providerId="AD" clId="Web-{175A47CD-7629-184D-C464-4F5CC11A0CF4}" dt="2021-04-26T22:22:40.164" v="866"/>
        <pc:sldMkLst>
          <pc:docMk/>
          <pc:sldMk cId="2907274980" sldId="330"/>
        </pc:sldMkLst>
      </pc:sldChg>
      <pc:sldChg chg="addSp delSp modSp">
        <pc:chgData name="Jack Percey" userId="S::jack.percey@ccwinch.org.uk::c8867f2c-e2a2-449a-a1d1-5e1c17c54795" providerId="AD" clId="Web-{175A47CD-7629-184D-C464-4F5CC11A0CF4}" dt="2021-04-26T22:01:06.830" v="245"/>
        <pc:sldMkLst>
          <pc:docMk/>
          <pc:sldMk cId="1680951463" sldId="332"/>
        </pc:sldMkLst>
        <pc:spChg chg="del">
          <ac:chgData name="Jack Percey" userId="S::jack.percey@ccwinch.org.uk::c8867f2c-e2a2-449a-a1d1-5e1c17c54795" providerId="AD" clId="Web-{175A47CD-7629-184D-C464-4F5CC11A0CF4}" dt="2021-04-26T22:01:06.830" v="245"/>
          <ac:spMkLst>
            <pc:docMk/>
            <pc:sldMk cId="1680951463" sldId="332"/>
            <ac:spMk id="7" creationId="{42A4FC2C-047E-45A5-965D-8E1E3BF09BC6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01:06.830" v="245"/>
          <ac:spMkLst>
            <pc:docMk/>
            <pc:sldMk cId="1680951463" sldId="332"/>
            <ac:spMk id="12" creationId="{42A4FC2C-047E-45A5-965D-8E1E3BF09BC6}"/>
          </ac:spMkLst>
        </pc:spChg>
        <pc:picChg chg="del">
          <ac:chgData name="Jack Percey" userId="S::jack.percey@ccwinch.org.uk::c8867f2c-e2a2-449a-a1d1-5e1c17c54795" providerId="AD" clId="Web-{175A47CD-7629-184D-C464-4F5CC11A0CF4}" dt="2021-04-26T22:00:51.454" v="243"/>
          <ac:picMkLst>
            <pc:docMk/>
            <pc:sldMk cId="1680951463" sldId="332"/>
            <ac:picMk id="2" creationId="{439DB110-5559-4C8F-AED9-A25376B9A909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01:06.830" v="245"/>
          <ac:picMkLst>
            <pc:docMk/>
            <pc:sldMk cId="1680951463" sldId="332"/>
            <ac:picMk id="3" creationId="{F02FC1A0-067F-4439-A9A5-4E6550EAEC7D}"/>
          </ac:picMkLst>
        </pc:picChg>
      </pc:sldChg>
      <pc:sldChg chg="addSp modSp mod setBg">
        <pc:chgData name="Jack Percey" userId="S::jack.percey@ccwinch.org.uk::c8867f2c-e2a2-449a-a1d1-5e1c17c54795" providerId="AD" clId="Web-{175A47CD-7629-184D-C464-4F5CC11A0CF4}" dt="2021-04-26T21:54:56.213" v="1"/>
        <pc:sldMkLst>
          <pc:docMk/>
          <pc:sldMk cId="4061578587" sldId="333"/>
        </pc:sldMkLst>
        <pc:spChg chg="add">
          <ac:chgData name="Jack Percey" userId="S::jack.percey@ccwinch.org.uk::c8867f2c-e2a2-449a-a1d1-5e1c17c54795" providerId="AD" clId="Web-{175A47CD-7629-184D-C464-4F5CC11A0CF4}" dt="2021-04-26T21:54:56.213" v="1"/>
          <ac:spMkLst>
            <pc:docMk/>
            <pc:sldMk cId="4061578587" sldId="333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1:54:56.213" v="1"/>
          <ac:picMkLst>
            <pc:docMk/>
            <pc:sldMk cId="4061578587" sldId="333"/>
            <ac:picMk id="2" creationId="{18AC17DA-C365-4350-95EE-ED9061511FE1}"/>
          </ac:picMkLst>
        </pc:picChg>
      </pc:sldChg>
      <pc:sldChg chg="addSp modSp new mod setBg">
        <pc:chgData name="Jack Percey" userId="S::jack.percey@ccwinch.org.uk::c8867f2c-e2a2-449a-a1d1-5e1c17c54795" providerId="AD" clId="Web-{175A47CD-7629-184D-C464-4F5CC11A0CF4}" dt="2021-04-26T22:02:19.315" v="342" actId="1076"/>
        <pc:sldMkLst>
          <pc:docMk/>
          <pc:sldMk cId="802806428" sldId="334"/>
        </pc:sldMkLst>
        <pc:spChg chg="add mod">
          <ac:chgData name="Jack Percey" userId="S::jack.percey@ccwinch.org.uk::c8867f2c-e2a2-449a-a1d1-5e1c17c54795" providerId="AD" clId="Web-{175A47CD-7629-184D-C464-4F5CC11A0CF4}" dt="2021-04-26T22:02:19.315" v="342" actId="1076"/>
          <ac:spMkLst>
            <pc:docMk/>
            <pc:sldMk cId="802806428" sldId="334"/>
            <ac:spMk id="5" creationId="{CDFDB8FD-AD18-4FAA-8BB0-9C90C344C8D5}"/>
          </ac:spMkLst>
        </pc:spChg>
        <pc:spChg chg="add">
          <ac:chgData name="Jack Percey" userId="S::jack.percey@ccwinch.org.uk::c8867f2c-e2a2-449a-a1d1-5e1c17c54795" providerId="AD" clId="Web-{175A47CD-7629-184D-C464-4F5CC11A0CF4}" dt="2021-04-26T21:56:34.856" v="60"/>
          <ac:spMkLst>
            <pc:docMk/>
            <pc:sldMk cId="802806428" sldId="334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1:56:34.856" v="60"/>
          <ac:picMkLst>
            <pc:docMk/>
            <pc:sldMk cId="802806428" sldId="334"/>
            <ac:picMk id="2" creationId="{4FCA10F3-7D9F-49AD-B539-5CEB8798675E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1:58:31.108" v="224" actId="1076"/>
          <ac:picMkLst>
            <pc:docMk/>
            <pc:sldMk cId="802806428" sldId="334"/>
            <ac:picMk id="4" creationId="{7957ADC2-480D-4632-9064-8DD72C54AA4A}"/>
          </ac:picMkLst>
        </pc:picChg>
      </pc:sldChg>
      <pc:sldChg chg="addSp delSp modSp add replId">
        <pc:chgData name="Jack Percey" userId="S::jack.percey@ccwinch.org.uk::c8867f2c-e2a2-449a-a1d1-5e1c17c54795" providerId="AD" clId="Web-{175A47CD-7629-184D-C464-4F5CC11A0CF4}" dt="2021-04-26T22:01:17.517" v="248"/>
        <pc:sldMkLst>
          <pc:docMk/>
          <pc:sldMk cId="1715919903" sldId="335"/>
        </pc:sldMkLst>
        <pc:spChg chg="add mod">
          <ac:chgData name="Jack Percey" userId="S::jack.percey@ccwinch.org.uk::c8867f2c-e2a2-449a-a1d1-5e1c17c54795" providerId="AD" clId="Web-{175A47CD-7629-184D-C464-4F5CC11A0CF4}" dt="2021-04-26T21:56:21.434" v="58" actId="1076"/>
          <ac:spMkLst>
            <pc:docMk/>
            <pc:sldMk cId="1715919903" sldId="335"/>
            <ac:spMk id="4" creationId="{B0162B19-7FDD-4ECF-BBD4-286FBDAA9B0B}"/>
          </ac:spMkLst>
        </pc:spChg>
        <pc:spChg chg="add del mod">
          <ac:chgData name="Jack Percey" userId="S::jack.percey@ccwinch.org.uk::c8867f2c-e2a2-449a-a1d1-5e1c17c54795" providerId="AD" clId="Web-{175A47CD-7629-184D-C464-4F5CC11A0CF4}" dt="2021-04-26T21:58:25.342" v="221"/>
          <ac:spMkLst>
            <pc:docMk/>
            <pc:sldMk cId="1715919903" sldId="335"/>
            <ac:spMk id="9" creationId="{F1637BA5-7988-427A-B672-3B6AE56B889C}"/>
          </ac:spMkLst>
        </pc:spChg>
        <pc:picChg chg="del">
          <ac:chgData name="Jack Percey" userId="S::jack.percey@ccwinch.org.uk::c8867f2c-e2a2-449a-a1d1-5e1c17c54795" providerId="AD" clId="Web-{175A47CD-7629-184D-C464-4F5CC11A0CF4}" dt="2021-04-26T22:01:12.908" v="246"/>
          <ac:picMkLst>
            <pc:docMk/>
            <pc:sldMk cId="1715919903" sldId="335"/>
            <ac:picMk id="2" creationId="{439DB110-5559-4C8F-AED9-A25376B9A909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1:55:47.933" v="6" actId="1076"/>
          <ac:picMkLst>
            <pc:docMk/>
            <pc:sldMk cId="1715919903" sldId="335"/>
            <ac:picMk id="3" creationId="{483E8E37-ED76-4D7E-8EEF-4249B47FFEA5}"/>
          </ac:picMkLst>
        </pc:picChg>
        <pc:picChg chg="add ord">
          <ac:chgData name="Jack Percey" userId="S::jack.percey@ccwinch.org.uk::c8867f2c-e2a2-449a-a1d1-5e1c17c54795" providerId="AD" clId="Web-{175A47CD-7629-184D-C464-4F5CC11A0CF4}" dt="2021-04-26T22:01:17.517" v="248"/>
          <ac:picMkLst>
            <pc:docMk/>
            <pc:sldMk cId="1715919903" sldId="335"/>
            <ac:picMk id="6" creationId="{B009231B-B8E8-457D-A6BF-77E64719DF38}"/>
          </ac:picMkLst>
        </pc:picChg>
        <pc:picChg chg="add del mod">
          <ac:chgData name="Jack Percey" userId="S::jack.percey@ccwinch.org.uk::c8867f2c-e2a2-449a-a1d1-5e1c17c54795" providerId="AD" clId="Web-{175A47CD-7629-184D-C464-4F5CC11A0CF4}" dt="2021-04-26T21:58:25.342" v="222"/>
          <ac:picMkLst>
            <pc:docMk/>
            <pc:sldMk cId="1715919903" sldId="335"/>
            <ac:picMk id="8" creationId="{D730B649-DF9D-4E96-8087-93D641B90AA4}"/>
          </ac:picMkLst>
        </pc:picChg>
      </pc:sldChg>
      <pc:sldChg chg="delSp add ord replId">
        <pc:chgData name="Jack Percey" userId="S::jack.percey@ccwinch.org.uk::c8867f2c-e2a2-449a-a1d1-5e1c17c54795" providerId="AD" clId="Web-{175A47CD-7629-184D-C464-4F5CC11A0CF4}" dt="2021-04-26T22:02:35.456" v="346"/>
        <pc:sldMkLst>
          <pc:docMk/>
          <pc:sldMk cId="3635831522" sldId="336"/>
        </pc:sldMkLst>
        <pc:spChg chg="del">
          <ac:chgData name="Jack Percey" userId="S::jack.percey@ccwinch.org.uk::c8867f2c-e2a2-449a-a1d1-5e1c17c54795" providerId="AD" clId="Web-{175A47CD-7629-184D-C464-4F5CC11A0CF4}" dt="2021-04-26T22:02:32.113" v="344"/>
          <ac:spMkLst>
            <pc:docMk/>
            <pc:sldMk cId="3635831522" sldId="336"/>
            <ac:spMk id="5" creationId="{CDFDB8FD-AD18-4FAA-8BB0-9C90C344C8D5}"/>
          </ac:spMkLst>
        </pc:spChg>
        <pc:picChg chg="del">
          <ac:chgData name="Jack Percey" userId="S::jack.percey@ccwinch.org.uk::c8867f2c-e2a2-449a-a1d1-5e1c17c54795" providerId="AD" clId="Web-{175A47CD-7629-184D-C464-4F5CC11A0CF4}" dt="2021-04-26T22:02:33.019" v="345"/>
          <ac:picMkLst>
            <pc:docMk/>
            <pc:sldMk cId="3635831522" sldId="336"/>
            <ac:picMk id="4" creationId="{7957ADC2-480D-4632-9064-8DD72C54AA4A}"/>
          </ac:picMkLst>
        </pc:picChg>
      </pc:sldChg>
      <pc:sldChg chg="addSp modSp new mod setBg">
        <pc:chgData name="Jack Percey" userId="S::jack.percey@ccwinch.org.uk::c8867f2c-e2a2-449a-a1d1-5e1c17c54795" providerId="AD" clId="Web-{175A47CD-7629-184D-C464-4F5CC11A0CF4}" dt="2021-04-26T22:20:17.395" v="802" actId="1076"/>
        <pc:sldMkLst>
          <pc:docMk/>
          <pc:sldMk cId="3170039684" sldId="337"/>
        </pc:sldMkLst>
        <pc:spChg chg="add mod">
          <ac:chgData name="Jack Percey" userId="S::jack.percey@ccwinch.org.uk::c8867f2c-e2a2-449a-a1d1-5e1c17c54795" providerId="AD" clId="Web-{175A47CD-7629-184D-C464-4F5CC11A0CF4}" dt="2021-04-26T22:20:17.395" v="802" actId="1076"/>
          <ac:spMkLst>
            <pc:docMk/>
            <pc:sldMk cId="3170039684" sldId="337"/>
            <ac:spMk id="3" creationId="{00D16206-F2FF-4E7D-9CC2-A7AF27196178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03:16.942" v="359"/>
          <ac:spMkLst>
            <pc:docMk/>
            <pc:sldMk cId="3170039684" sldId="337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3:16.942" v="359"/>
          <ac:picMkLst>
            <pc:docMk/>
            <pc:sldMk cId="3170039684" sldId="337"/>
            <ac:picMk id="2" creationId="{903979C6-A59D-442E-816B-79431070769A}"/>
          </ac:picMkLst>
        </pc:picChg>
      </pc:sldChg>
      <pc:sldChg chg="addSp modSp add mod replId setBg">
        <pc:chgData name="Jack Percey" userId="S::jack.percey@ccwinch.org.uk::c8867f2c-e2a2-449a-a1d1-5e1c17c54795" providerId="AD" clId="Web-{175A47CD-7629-184D-C464-4F5CC11A0CF4}" dt="2021-04-26T22:03:36.489" v="361"/>
        <pc:sldMkLst>
          <pc:docMk/>
          <pc:sldMk cId="2787460208" sldId="338"/>
        </pc:sldMkLst>
        <pc:spChg chg="add">
          <ac:chgData name="Jack Percey" userId="S::jack.percey@ccwinch.org.uk::c8867f2c-e2a2-449a-a1d1-5e1c17c54795" providerId="AD" clId="Web-{175A47CD-7629-184D-C464-4F5CC11A0CF4}" dt="2021-04-26T22:03:36.489" v="361"/>
          <ac:spMkLst>
            <pc:docMk/>
            <pc:sldMk cId="2787460208" sldId="338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3:36.489" v="361"/>
          <ac:picMkLst>
            <pc:docMk/>
            <pc:sldMk cId="2787460208" sldId="338"/>
            <ac:picMk id="2" creationId="{EDA1F826-3E7B-4ECE-821E-0533317EDF5E}"/>
          </ac:picMkLst>
        </pc:picChg>
      </pc:sldChg>
      <pc:sldChg chg="addSp modSp add mod replId setBg">
        <pc:chgData name="Jack Percey" userId="S::jack.percey@ccwinch.org.uk::c8867f2c-e2a2-449a-a1d1-5e1c17c54795" providerId="AD" clId="Web-{175A47CD-7629-184D-C464-4F5CC11A0CF4}" dt="2021-04-26T22:03:54.911" v="363"/>
        <pc:sldMkLst>
          <pc:docMk/>
          <pc:sldMk cId="3787235622" sldId="339"/>
        </pc:sldMkLst>
        <pc:spChg chg="add">
          <ac:chgData name="Jack Percey" userId="S::jack.percey@ccwinch.org.uk::c8867f2c-e2a2-449a-a1d1-5e1c17c54795" providerId="AD" clId="Web-{175A47CD-7629-184D-C464-4F5CC11A0CF4}" dt="2021-04-26T22:03:54.911" v="363"/>
          <ac:spMkLst>
            <pc:docMk/>
            <pc:sldMk cId="3787235622" sldId="339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3:54.911" v="363"/>
          <ac:picMkLst>
            <pc:docMk/>
            <pc:sldMk cId="3787235622" sldId="339"/>
            <ac:picMk id="2" creationId="{E5762DE4-DFF5-425A-AAE4-2D9E70CE7BD7}"/>
          </ac:picMkLst>
        </pc:picChg>
      </pc:sldChg>
      <pc:sldChg chg="addSp modSp add mod replId setBg">
        <pc:chgData name="Jack Percey" userId="S::jack.percey@ccwinch.org.uk::c8867f2c-e2a2-449a-a1d1-5e1c17c54795" providerId="AD" clId="Web-{175A47CD-7629-184D-C464-4F5CC11A0CF4}" dt="2021-04-26T22:05:58.460" v="429" actId="1076"/>
        <pc:sldMkLst>
          <pc:docMk/>
          <pc:sldMk cId="1376916227" sldId="340"/>
        </pc:sldMkLst>
        <pc:spChg chg="add mod">
          <ac:chgData name="Jack Percey" userId="S::jack.percey@ccwinch.org.uk::c8867f2c-e2a2-449a-a1d1-5e1c17c54795" providerId="AD" clId="Web-{175A47CD-7629-184D-C464-4F5CC11A0CF4}" dt="2021-04-26T22:05:58.460" v="429" actId="1076"/>
          <ac:spMkLst>
            <pc:docMk/>
            <pc:sldMk cId="1376916227" sldId="340"/>
            <ac:spMk id="3" creationId="{DE7E5E6B-1AE5-457C-AA2C-0B0B296B2AE3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04:18.756" v="366"/>
          <ac:spMkLst>
            <pc:docMk/>
            <pc:sldMk cId="1376916227" sldId="340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4:18.756" v="366"/>
          <ac:picMkLst>
            <pc:docMk/>
            <pc:sldMk cId="1376916227" sldId="340"/>
            <ac:picMk id="2" creationId="{47D9CC4B-DB44-46F7-BAF3-19257B920D5E}"/>
          </ac:picMkLst>
        </pc:picChg>
      </pc:sldChg>
      <pc:sldChg chg="addSp modSp add mod replId setBg">
        <pc:chgData name="Jack Percey" userId="S::jack.percey@ccwinch.org.uk::c8867f2c-e2a2-449a-a1d1-5e1c17c54795" providerId="AD" clId="Web-{175A47CD-7629-184D-C464-4F5CC11A0CF4}" dt="2021-04-26T22:04:40.240" v="368"/>
        <pc:sldMkLst>
          <pc:docMk/>
          <pc:sldMk cId="2665781373" sldId="341"/>
        </pc:sldMkLst>
        <pc:spChg chg="add">
          <ac:chgData name="Jack Percey" userId="S::jack.percey@ccwinch.org.uk::c8867f2c-e2a2-449a-a1d1-5e1c17c54795" providerId="AD" clId="Web-{175A47CD-7629-184D-C464-4F5CC11A0CF4}" dt="2021-04-26T22:04:40.240" v="368"/>
          <ac:spMkLst>
            <pc:docMk/>
            <pc:sldMk cId="2665781373" sldId="341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4:40.240" v="368"/>
          <ac:picMkLst>
            <pc:docMk/>
            <pc:sldMk cId="2665781373" sldId="341"/>
            <ac:picMk id="2" creationId="{F7199B5C-40A0-4E10-979A-709408FE82A9}"/>
          </ac:picMkLst>
        </pc:picChg>
      </pc:sldChg>
      <pc:sldChg chg="modSp add replId">
        <pc:chgData name="Jack Percey" userId="S::jack.percey@ccwinch.org.uk::c8867f2c-e2a2-449a-a1d1-5e1c17c54795" providerId="AD" clId="Web-{175A47CD-7629-184D-C464-4F5CC11A0CF4}" dt="2021-04-26T22:08:27.166" v="474" actId="1076"/>
        <pc:sldMkLst>
          <pc:docMk/>
          <pc:sldMk cId="1905166856" sldId="342"/>
        </pc:sldMkLst>
        <pc:spChg chg="mod">
          <ac:chgData name="Jack Percey" userId="S::jack.percey@ccwinch.org.uk::c8867f2c-e2a2-449a-a1d1-5e1c17c54795" providerId="AD" clId="Web-{175A47CD-7629-184D-C464-4F5CC11A0CF4}" dt="2021-04-26T22:08:27.166" v="474" actId="1076"/>
          <ac:spMkLst>
            <pc:docMk/>
            <pc:sldMk cId="1905166856" sldId="342"/>
            <ac:spMk id="3" creationId="{DE7E5E6B-1AE5-457C-AA2C-0B0B296B2AE3}"/>
          </ac:spMkLst>
        </pc:spChg>
      </pc:sldChg>
      <pc:sldChg chg="addSp modSp new mod setBg">
        <pc:chgData name="Jack Percey" userId="S::jack.percey@ccwinch.org.uk::c8867f2c-e2a2-449a-a1d1-5e1c17c54795" providerId="AD" clId="Web-{175A47CD-7629-184D-C464-4F5CC11A0CF4}" dt="2021-04-26T22:11:40.435" v="500" actId="20577"/>
        <pc:sldMkLst>
          <pc:docMk/>
          <pc:sldMk cId="3896847633" sldId="343"/>
        </pc:sldMkLst>
        <pc:spChg chg="add mod">
          <ac:chgData name="Jack Percey" userId="S::jack.percey@ccwinch.org.uk::c8867f2c-e2a2-449a-a1d1-5e1c17c54795" providerId="AD" clId="Web-{175A47CD-7629-184D-C464-4F5CC11A0CF4}" dt="2021-04-26T22:11:40.435" v="500" actId="20577"/>
          <ac:spMkLst>
            <pc:docMk/>
            <pc:sldMk cId="3896847633" sldId="343"/>
            <ac:spMk id="4" creationId="{8993DE24-BEC6-4CAE-94FE-70D8A1395780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09:56.418" v="482"/>
          <ac:spMkLst>
            <pc:docMk/>
            <pc:sldMk cId="3896847633" sldId="343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9:56.418" v="482"/>
          <ac:picMkLst>
            <pc:docMk/>
            <pc:sldMk cId="3896847633" sldId="343"/>
            <ac:picMk id="2" creationId="{1F6943F9-86E9-4DBF-A762-07C497261156}"/>
          </ac:picMkLst>
        </pc:picChg>
        <pc:picChg chg="add mod">
          <ac:chgData name="Jack Percey" userId="S::jack.percey@ccwinch.org.uk::c8867f2c-e2a2-449a-a1d1-5e1c17c54795" providerId="AD" clId="Web-{175A47CD-7629-184D-C464-4F5CC11A0CF4}" dt="2021-04-26T22:10:27.512" v="487" actId="1076"/>
          <ac:picMkLst>
            <pc:docMk/>
            <pc:sldMk cId="3896847633" sldId="343"/>
            <ac:picMk id="3" creationId="{6BC4C990-9610-42B2-B09E-FD3437F1A536}"/>
          </ac:picMkLst>
        </pc:picChg>
      </pc:sldChg>
      <pc:sldChg chg="addSp modSp new mod setBg">
        <pc:chgData name="Jack Percey" userId="S::jack.percey@ccwinch.org.uk::c8867f2c-e2a2-449a-a1d1-5e1c17c54795" providerId="AD" clId="Web-{175A47CD-7629-184D-C464-4F5CC11A0CF4}" dt="2021-04-26T22:09:52.574" v="481"/>
        <pc:sldMkLst>
          <pc:docMk/>
          <pc:sldMk cId="198565562" sldId="344"/>
        </pc:sldMkLst>
        <pc:spChg chg="add">
          <ac:chgData name="Jack Percey" userId="S::jack.percey@ccwinch.org.uk::c8867f2c-e2a2-449a-a1d1-5e1c17c54795" providerId="AD" clId="Web-{175A47CD-7629-184D-C464-4F5CC11A0CF4}" dt="2021-04-26T22:09:52.574" v="481"/>
          <ac:spMkLst>
            <pc:docMk/>
            <pc:sldMk cId="198565562" sldId="344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09:52.574" v="481"/>
          <ac:picMkLst>
            <pc:docMk/>
            <pc:sldMk cId="198565562" sldId="344"/>
            <ac:picMk id="2" creationId="{4AF481FB-4EDD-44B7-ADC2-9FFA9F008A62}"/>
          </ac:picMkLst>
        </pc:picChg>
      </pc:sldChg>
      <pc:sldChg chg="addSp modSp new mod setBg">
        <pc:chgData name="Jack Percey" userId="S::jack.percey@ccwinch.org.uk::c8867f2c-e2a2-449a-a1d1-5e1c17c54795" providerId="AD" clId="Web-{175A47CD-7629-184D-C464-4F5CC11A0CF4}" dt="2021-04-26T22:12:07.092" v="515"/>
        <pc:sldMkLst>
          <pc:docMk/>
          <pc:sldMk cId="2095469590" sldId="345"/>
        </pc:sldMkLst>
        <pc:spChg chg="add">
          <ac:chgData name="Jack Percey" userId="S::jack.percey@ccwinch.org.uk::c8867f2c-e2a2-449a-a1d1-5e1c17c54795" providerId="AD" clId="Web-{175A47CD-7629-184D-C464-4F5CC11A0CF4}" dt="2021-04-26T22:12:07.092" v="515"/>
          <ac:spMkLst>
            <pc:docMk/>
            <pc:sldMk cId="2095469590" sldId="345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2:07.092" v="515"/>
          <ac:picMkLst>
            <pc:docMk/>
            <pc:sldMk cId="2095469590" sldId="345"/>
            <ac:picMk id="2" creationId="{81F757E1-0526-4E9F-926F-158A94006289}"/>
          </ac:picMkLst>
        </pc:picChg>
      </pc:sldChg>
      <pc:sldChg chg="add del replId">
        <pc:chgData name="Jack Percey" userId="S::jack.percey@ccwinch.org.uk::c8867f2c-e2a2-449a-a1d1-5e1c17c54795" providerId="AD" clId="Web-{175A47CD-7629-184D-C464-4F5CC11A0CF4}" dt="2021-04-26T22:22:58.336" v="872"/>
        <pc:sldMkLst>
          <pc:docMk/>
          <pc:sldMk cId="4256924161" sldId="346"/>
        </pc:sldMkLst>
      </pc:sldChg>
      <pc:sldChg chg="add del replId">
        <pc:chgData name="Jack Percey" userId="S::jack.percey@ccwinch.org.uk::c8867f2c-e2a2-449a-a1d1-5e1c17c54795" providerId="AD" clId="Web-{175A47CD-7629-184D-C464-4F5CC11A0CF4}" dt="2021-04-26T22:11:07.450" v="489"/>
        <pc:sldMkLst>
          <pc:docMk/>
          <pc:sldMk cId="1020546330" sldId="347"/>
        </pc:sldMkLst>
      </pc:sldChg>
      <pc:sldChg chg="modSp add replId">
        <pc:chgData name="Jack Percey" userId="S::jack.percey@ccwinch.org.uk::c8867f2c-e2a2-449a-a1d1-5e1c17c54795" providerId="AD" clId="Web-{175A47CD-7629-184D-C464-4F5CC11A0CF4}" dt="2021-04-26T22:11:53.092" v="513" actId="20577"/>
        <pc:sldMkLst>
          <pc:docMk/>
          <pc:sldMk cId="1260412063" sldId="347"/>
        </pc:sldMkLst>
        <pc:spChg chg="mod">
          <ac:chgData name="Jack Percey" userId="S::jack.percey@ccwinch.org.uk::c8867f2c-e2a2-449a-a1d1-5e1c17c54795" providerId="AD" clId="Web-{175A47CD-7629-184D-C464-4F5CC11A0CF4}" dt="2021-04-26T22:11:53.092" v="513" actId="20577"/>
          <ac:spMkLst>
            <pc:docMk/>
            <pc:sldMk cId="1260412063" sldId="347"/>
            <ac:spMk id="4" creationId="{8993DE24-BEC6-4CAE-94FE-70D8A1395780}"/>
          </ac:spMkLst>
        </pc:spChg>
      </pc:sldChg>
      <pc:sldChg chg="addSp modSp new mod setBg">
        <pc:chgData name="Jack Percey" userId="S::jack.percey@ccwinch.org.uk::c8867f2c-e2a2-449a-a1d1-5e1c17c54795" providerId="AD" clId="Web-{175A47CD-7629-184D-C464-4F5CC11A0CF4}" dt="2021-04-26T22:17:51.558" v="667" actId="1076"/>
        <pc:sldMkLst>
          <pc:docMk/>
          <pc:sldMk cId="2530313154" sldId="348"/>
        </pc:sldMkLst>
        <pc:spChg chg="add mod">
          <ac:chgData name="Jack Percey" userId="S::jack.percey@ccwinch.org.uk::c8867f2c-e2a2-449a-a1d1-5e1c17c54795" providerId="AD" clId="Web-{175A47CD-7629-184D-C464-4F5CC11A0CF4}" dt="2021-04-26T22:17:51.558" v="667" actId="1076"/>
          <ac:spMkLst>
            <pc:docMk/>
            <pc:sldMk cId="2530313154" sldId="348"/>
            <ac:spMk id="3" creationId="{6D9CA8D7-5DB4-4C50-BDC8-703959F90F16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16:26.479" v="611"/>
          <ac:spMkLst>
            <pc:docMk/>
            <pc:sldMk cId="2530313154" sldId="348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6:26.479" v="611"/>
          <ac:picMkLst>
            <pc:docMk/>
            <pc:sldMk cId="2530313154" sldId="348"/>
            <ac:picMk id="2" creationId="{1CFD99C1-3D5A-4F77-8F80-3ED29CBB056D}"/>
          </ac:picMkLst>
        </pc:picChg>
      </pc:sldChg>
      <pc:sldChg chg="addSp modSp new mod setBg">
        <pc:chgData name="Jack Percey" userId="S::jack.percey@ccwinch.org.uk::c8867f2c-e2a2-449a-a1d1-5e1c17c54795" providerId="AD" clId="Web-{175A47CD-7629-184D-C464-4F5CC11A0CF4}" dt="2021-04-26T22:16:59.323" v="618"/>
        <pc:sldMkLst>
          <pc:docMk/>
          <pc:sldMk cId="3551954919" sldId="349"/>
        </pc:sldMkLst>
        <pc:spChg chg="add">
          <ac:chgData name="Jack Percey" userId="S::jack.percey@ccwinch.org.uk::c8867f2c-e2a2-449a-a1d1-5e1c17c54795" providerId="AD" clId="Web-{175A47CD-7629-184D-C464-4F5CC11A0CF4}" dt="2021-04-26T22:16:59.323" v="618"/>
          <ac:spMkLst>
            <pc:docMk/>
            <pc:sldMk cId="3551954919" sldId="349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6:59.323" v="618"/>
          <ac:picMkLst>
            <pc:docMk/>
            <pc:sldMk cId="3551954919" sldId="349"/>
            <ac:picMk id="2" creationId="{1B5E2C07-3000-468E-B062-9138B25E9696}"/>
          </ac:picMkLst>
        </pc:picChg>
      </pc:sldChg>
      <pc:sldChg chg="addSp modSp add mod replId setBg">
        <pc:chgData name="Jack Percey" userId="S::jack.percey@ccwinch.org.uk::c8867f2c-e2a2-449a-a1d1-5e1c17c54795" providerId="AD" clId="Web-{175A47CD-7629-184D-C464-4F5CC11A0CF4}" dt="2021-04-26T22:19:23.003" v="766" actId="20577"/>
        <pc:sldMkLst>
          <pc:docMk/>
          <pc:sldMk cId="3985842445" sldId="350"/>
        </pc:sldMkLst>
        <pc:spChg chg="add mod">
          <ac:chgData name="Jack Percey" userId="S::jack.percey@ccwinch.org.uk::c8867f2c-e2a2-449a-a1d1-5e1c17c54795" providerId="AD" clId="Web-{175A47CD-7629-184D-C464-4F5CC11A0CF4}" dt="2021-04-26T22:19:23.003" v="766" actId="20577"/>
          <ac:spMkLst>
            <pc:docMk/>
            <pc:sldMk cId="3985842445" sldId="350"/>
            <ac:spMk id="3" creationId="{7E62C279-A2D4-47F1-A1F5-D4C28B60B01D}"/>
          </ac:spMkLst>
        </pc:spChg>
        <pc:spChg chg="add">
          <ac:chgData name="Jack Percey" userId="S::jack.percey@ccwinch.org.uk::c8867f2c-e2a2-449a-a1d1-5e1c17c54795" providerId="AD" clId="Web-{175A47CD-7629-184D-C464-4F5CC11A0CF4}" dt="2021-04-26T22:18:20.627" v="669"/>
          <ac:spMkLst>
            <pc:docMk/>
            <pc:sldMk cId="3985842445" sldId="350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8:20.627" v="669"/>
          <ac:picMkLst>
            <pc:docMk/>
            <pc:sldMk cId="3985842445" sldId="350"/>
            <ac:picMk id="2" creationId="{0DD96AF5-90C0-46D2-9EF4-C9C26B2E9F56}"/>
          </ac:picMkLst>
        </pc:picChg>
      </pc:sldChg>
      <pc:sldChg chg="addSp modSp add mod replId setBg">
        <pc:chgData name="Jack Percey" userId="S::jack.percey@ccwinch.org.uk::c8867f2c-e2a2-449a-a1d1-5e1c17c54795" providerId="AD" clId="Web-{175A47CD-7629-184D-C464-4F5CC11A0CF4}" dt="2021-04-26T22:17:19.792" v="620"/>
        <pc:sldMkLst>
          <pc:docMk/>
          <pc:sldMk cId="722367006" sldId="351"/>
        </pc:sldMkLst>
        <pc:spChg chg="add">
          <ac:chgData name="Jack Percey" userId="S::jack.percey@ccwinch.org.uk::c8867f2c-e2a2-449a-a1d1-5e1c17c54795" providerId="AD" clId="Web-{175A47CD-7629-184D-C464-4F5CC11A0CF4}" dt="2021-04-26T22:17:19.792" v="620"/>
          <ac:spMkLst>
            <pc:docMk/>
            <pc:sldMk cId="722367006" sldId="351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17:19.792" v="620"/>
          <ac:picMkLst>
            <pc:docMk/>
            <pc:sldMk cId="722367006" sldId="351"/>
            <ac:picMk id="2" creationId="{C9257E06-6344-4898-AA35-5A2C2100723B}"/>
          </ac:picMkLst>
        </pc:picChg>
      </pc:sldChg>
      <pc:sldChg chg="add replId">
        <pc:chgData name="Jack Percey" userId="S::jack.percey@ccwinch.org.uk::c8867f2c-e2a2-449a-a1d1-5e1c17c54795" providerId="AD" clId="Web-{175A47CD-7629-184D-C464-4F5CC11A0CF4}" dt="2021-04-26T22:21:48.303" v="846"/>
        <pc:sldMkLst>
          <pc:docMk/>
          <pc:sldMk cId="126168127" sldId="352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1:52.194" v="848"/>
        <pc:sldMkLst>
          <pc:docMk/>
          <pc:sldMk cId="4243036950" sldId="353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2:39.085" v="865"/>
        <pc:sldMkLst>
          <pc:docMk/>
          <pc:sldMk cId="2290153896" sldId="354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2:42.632" v="867"/>
        <pc:sldMkLst>
          <pc:docMk/>
          <pc:sldMk cId="473393654" sldId="355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2:46.851" v="868"/>
        <pc:sldMkLst>
          <pc:docMk/>
          <pc:sldMk cId="4183632449" sldId="356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2:51.883" v="869"/>
        <pc:sldMkLst>
          <pc:docMk/>
          <pc:sldMk cId="1512768499" sldId="357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2:54.586" v="870"/>
        <pc:sldMkLst>
          <pc:docMk/>
          <pc:sldMk cId="2347159733" sldId="358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2:57.242" v="871"/>
        <pc:sldMkLst>
          <pc:docMk/>
          <pc:sldMk cId="212128489" sldId="359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3:00.398" v="873"/>
        <pc:sldMkLst>
          <pc:docMk/>
          <pc:sldMk cId="3773373821" sldId="360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3:03.852" v="875"/>
        <pc:sldMkLst>
          <pc:docMk/>
          <pc:sldMk cId="1743248613" sldId="361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3:09.852" v="878"/>
        <pc:sldMkLst>
          <pc:docMk/>
          <pc:sldMk cId="278813909" sldId="362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3:11.336" v="879"/>
        <pc:sldMkLst>
          <pc:docMk/>
          <pc:sldMk cId="222932025" sldId="363"/>
        </pc:sldMkLst>
      </pc:sldChg>
      <pc:sldChg chg="add replId">
        <pc:chgData name="Jack Percey" userId="S::jack.percey@ccwinch.org.uk::c8867f2c-e2a2-449a-a1d1-5e1c17c54795" providerId="AD" clId="Web-{175A47CD-7629-184D-C464-4F5CC11A0CF4}" dt="2021-04-26T22:23:12.414" v="880"/>
        <pc:sldMkLst>
          <pc:docMk/>
          <pc:sldMk cId="1173146660" sldId="364"/>
        </pc:sldMkLst>
      </pc:sldChg>
      <pc:sldChg chg="addSp modSp new mod setBg">
        <pc:chgData name="Jack Percey" userId="S::jack.percey@ccwinch.org.uk::c8867f2c-e2a2-449a-a1d1-5e1c17c54795" providerId="AD" clId="Web-{175A47CD-7629-184D-C464-4F5CC11A0CF4}" dt="2021-04-26T22:23:31.290" v="883"/>
        <pc:sldMkLst>
          <pc:docMk/>
          <pc:sldMk cId="1994495792" sldId="365"/>
        </pc:sldMkLst>
        <pc:spChg chg="add">
          <ac:chgData name="Jack Percey" userId="S::jack.percey@ccwinch.org.uk::c8867f2c-e2a2-449a-a1d1-5e1c17c54795" providerId="AD" clId="Web-{175A47CD-7629-184D-C464-4F5CC11A0CF4}" dt="2021-04-26T22:23:31.290" v="883"/>
          <ac:spMkLst>
            <pc:docMk/>
            <pc:sldMk cId="1994495792" sldId="365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23:31.290" v="883"/>
          <ac:picMkLst>
            <pc:docMk/>
            <pc:sldMk cId="1994495792" sldId="365"/>
            <ac:picMk id="2" creationId="{9810FEC6-345F-45A7-AFB8-983FE49358D3}"/>
          </ac:picMkLst>
        </pc:picChg>
      </pc:sldChg>
      <pc:sldChg chg="addSp modSp new mod setBg">
        <pc:chgData name="Jack Percey" userId="S::jack.percey@ccwinch.org.uk::c8867f2c-e2a2-449a-a1d1-5e1c17c54795" providerId="AD" clId="Web-{175A47CD-7629-184D-C464-4F5CC11A0CF4}" dt="2021-04-26T22:27:16.406" v="1209"/>
        <pc:sldMkLst>
          <pc:docMk/>
          <pc:sldMk cId="1019720838" sldId="366"/>
        </pc:sldMkLst>
        <pc:spChg chg="add">
          <ac:chgData name="Jack Percey" userId="S::jack.percey@ccwinch.org.uk::c8867f2c-e2a2-449a-a1d1-5e1c17c54795" providerId="AD" clId="Web-{175A47CD-7629-184D-C464-4F5CC11A0CF4}" dt="2021-04-26T22:27:16.406" v="1209"/>
          <ac:spMkLst>
            <pc:docMk/>
            <pc:sldMk cId="1019720838" sldId="366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175A47CD-7629-184D-C464-4F5CC11A0CF4}" dt="2021-04-26T22:27:16.406" v="1209"/>
          <ac:picMkLst>
            <pc:docMk/>
            <pc:sldMk cId="1019720838" sldId="366"/>
            <ac:picMk id="2" creationId="{7F7CA56C-D875-4630-B903-AEFA78E1A8C9}"/>
          </ac:picMkLst>
        </pc:picChg>
      </pc:sldChg>
      <pc:sldChg chg="modSp add replId">
        <pc:chgData name="Jack Percey" userId="S::jack.percey@ccwinch.org.uk::c8867f2c-e2a2-449a-a1d1-5e1c17c54795" providerId="AD" clId="Web-{175A47CD-7629-184D-C464-4F5CC11A0CF4}" dt="2021-04-26T22:24:44.216" v="990" actId="20577"/>
        <pc:sldMkLst>
          <pc:docMk/>
          <pc:sldMk cId="2472978924" sldId="367"/>
        </pc:sldMkLst>
        <pc:spChg chg="mod">
          <ac:chgData name="Jack Percey" userId="S::jack.percey@ccwinch.org.uk::c8867f2c-e2a2-449a-a1d1-5e1c17c54795" providerId="AD" clId="Web-{175A47CD-7629-184D-C464-4F5CC11A0CF4}" dt="2021-04-26T22:24:44.216" v="990" actId="20577"/>
          <ac:spMkLst>
            <pc:docMk/>
            <pc:sldMk cId="2472978924" sldId="367"/>
            <ac:spMk id="3" creationId="{7E62C279-A2D4-47F1-A1F5-D4C28B60B01D}"/>
          </ac:spMkLst>
        </pc:spChg>
      </pc:sldChg>
      <pc:sldChg chg="addSp delSp modSp add replId">
        <pc:chgData name="Jack Percey" userId="S::jack.percey@ccwinch.org.uk::c8867f2c-e2a2-449a-a1d1-5e1c17c54795" providerId="AD" clId="Web-{175A47CD-7629-184D-C464-4F5CC11A0CF4}" dt="2021-04-26T22:25:44.889" v="1075"/>
        <pc:sldMkLst>
          <pc:docMk/>
          <pc:sldMk cId="4058827342" sldId="368"/>
        </pc:sldMkLst>
        <pc:spChg chg="mod">
          <ac:chgData name="Jack Percey" userId="S::jack.percey@ccwinch.org.uk::c8867f2c-e2a2-449a-a1d1-5e1c17c54795" providerId="AD" clId="Web-{175A47CD-7629-184D-C464-4F5CC11A0CF4}" dt="2021-04-26T22:25:42.685" v="1073" actId="1076"/>
          <ac:spMkLst>
            <pc:docMk/>
            <pc:sldMk cId="4058827342" sldId="368"/>
            <ac:spMk id="3" creationId="{7E62C279-A2D4-47F1-A1F5-D4C28B60B01D}"/>
          </ac:spMkLst>
        </pc:spChg>
        <pc:spChg chg="add del">
          <ac:chgData name="Jack Percey" userId="S::jack.percey@ccwinch.org.uk::c8867f2c-e2a2-449a-a1d1-5e1c17c54795" providerId="AD" clId="Web-{175A47CD-7629-184D-C464-4F5CC11A0CF4}" dt="2021-04-26T22:25:44.889" v="1075"/>
          <ac:spMkLst>
            <pc:docMk/>
            <pc:sldMk cId="4058827342" sldId="368"/>
            <ac:spMk id="5" creationId="{56D57F06-4D77-4274-AEA9-22A22E957401}"/>
          </ac:spMkLst>
        </pc:spChg>
      </pc:sldChg>
      <pc:sldChg chg="modSp add replId">
        <pc:chgData name="Jack Percey" userId="S::jack.percey@ccwinch.org.uk::c8867f2c-e2a2-449a-a1d1-5e1c17c54795" providerId="AD" clId="Web-{175A47CD-7629-184D-C464-4F5CC11A0CF4}" dt="2021-04-26T22:27:01.171" v="1207" actId="20577"/>
        <pc:sldMkLst>
          <pc:docMk/>
          <pc:sldMk cId="2156442386" sldId="369"/>
        </pc:sldMkLst>
        <pc:spChg chg="mod">
          <ac:chgData name="Jack Percey" userId="S::jack.percey@ccwinch.org.uk::c8867f2c-e2a2-449a-a1d1-5e1c17c54795" providerId="AD" clId="Web-{175A47CD-7629-184D-C464-4F5CC11A0CF4}" dt="2021-04-26T22:27:01.171" v="1207" actId="20577"/>
          <ac:spMkLst>
            <pc:docMk/>
            <pc:sldMk cId="2156442386" sldId="369"/>
            <ac:spMk id="3" creationId="{7E62C279-A2D4-47F1-A1F5-D4C28B60B01D}"/>
          </ac:spMkLst>
        </pc:spChg>
      </pc:sldChg>
      <pc:sldChg chg="delSp modSp add replId">
        <pc:chgData name="Jack Percey" userId="S::jack.percey@ccwinch.org.uk::c8867f2c-e2a2-449a-a1d1-5e1c17c54795" providerId="AD" clId="Web-{175A47CD-7629-184D-C464-4F5CC11A0CF4}" dt="2021-04-26T22:30:41.535" v="1349" actId="20577"/>
        <pc:sldMkLst>
          <pc:docMk/>
          <pc:sldMk cId="2426821961" sldId="370"/>
        </pc:sldMkLst>
        <pc:spChg chg="mod">
          <ac:chgData name="Jack Percey" userId="S::jack.percey@ccwinch.org.uk::c8867f2c-e2a2-449a-a1d1-5e1c17c54795" providerId="AD" clId="Web-{175A47CD-7629-184D-C464-4F5CC11A0CF4}" dt="2021-04-26T22:30:41.535" v="1349" actId="20577"/>
          <ac:spMkLst>
            <pc:docMk/>
            <pc:sldMk cId="2426821961" sldId="370"/>
            <ac:spMk id="3" creationId="{AE624F2D-9D5F-4CA8-992D-62AD80F464AD}"/>
          </ac:spMkLst>
        </pc:spChg>
        <pc:picChg chg="del">
          <ac:chgData name="Jack Percey" userId="S::jack.percey@ccwinch.org.uk::c8867f2c-e2a2-449a-a1d1-5e1c17c54795" providerId="AD" clId="Web-{175A47CD-7629-184D-C464-4F5CC11A0CF4}" dt="2021-04-26T22:30:05.175" v="1315"/>
          <ac:picMkLst>
            <pc:docMk/>
            <pc:sldMk cId="2426821961" sldId="370"/>
            <ac:picMk id="5" creationId="{916E8D7B-00BA-46F4-9053-0F26FFE1E5E5}"/>
          </ac:picMkLst>
        </pc:picChg>
        <pc:picChg chg="del">
          <ac:chgData name="Jack Percey" userId="S::jack.percey@ccwinch.org.uk::c8867f2c-e2a2-449a-a1d1-5e1c17c54795" providerId="AD" clId="Web-{175A47CD-7629-184D-C464-4F5CC11A0CF4}" dt="2021-04-26T22:30:05.175" v="1314"/>
          <ac:picMkLst>
            <pc:docMk/>
            <pc:sldMk cId="2426821961" sldId="370"/>
            <ac:picMk id="6" creationId="{902F9A0D-A3B1-49F8-BF85-7986F9DBEC93}"/>
          </ac:picMkLst>
        </pc:picChg>
        <pc:picChg chg="del">
          <ac:chgData name="Jack Percey" userId="S::jack.percey@ccwinch.org.uk::c8867f2c-e2a2-449a-a1d1-5e1c17c54795" providerId="AD" clId="Web-{175A47CD-7629-184D-C464-4F5CC11A0CF4}" dt="2021-04-26T22:30:05.175" v="1313"/>
          <ac:picMkLst>
            <pc:docMk/>
            <pc:sldMk cId="2426821961" sldId="370"/>
            <ac:picMk id="8" creationId="{BDCD426A-BFE3-4C08-B8E5-43EEE8E6AF66}"/>
          </ac:picMkLst>
        </pc:picChg>
        <pc:picChg chg="del">
          <ac:chgData name="Jack Percey" userId="S::jack.percey@ccwinch.org.uk::c8867f2c-e2a2-449a-a1d1-5e1c17c54795" providerId="AD" clId="Web-{175A47CD-7629-184D-C464-4F5CC11A0CF4}" dt="2021-04-26T22:30:14.456" v="1318"/>
          <ac:picMkLst>
            <pc:docMk/>
            <pc:sldMk cId="2426821961" sldId="370"/>
            <ac:picMk id="9" creationId="{0283B239-BAB1-41CA-BF3D-96FC8FFAAE2F}"/>
          </ac:picMkLst>
        </pc:picChg>
        <pc:picChg chg="del">
          <ac:chgData name="Jack Percey" userId="S::jack.percey@ccwinch.org.uk::c8867f2c-e2a2-449a-a1d1-5e1c17c54795" providerId="AD" clId="Web-{175A47CD-7629-184D-C464-4F5CC11A0CF4}" dt="2021-04-26T22:30:14.456" v="1317"/>
          <ac:picMkLst>
            <pc:docMk/>
            <pc:sldMk cId="2426821961" sldId="370"/>
            <ac:picMk id="10" creationId="{493E87F8-C3A0-4C28-83A4-A94B6857708E}"/>
          </ac:picMkLst>
        </pc:picChg>
        <pc:picChg chg="del">
          <ac:chgData name="Jack Percey" userId="S::jack.percey@ccwinch.org.uk::c8867f2c-e2a2-449a-a1d1-5e1c17c54795" providerId="AD" clId="Web-{175A47CD-7629-184D-C464-4F5CC11A0CF4}" dt="2021-04-26T22:30:14.456" v="1316"/>
          <ac:picMkLst>
            <pc:docMk/>
            <pc:sldMk cId="2426821961" sldId="370"/>
            <ac:picMk id="11" creationId="{7F9B300E-2B28-46B3-9C0F-E08ED7CB60C1}"/>
          </ac:picMkLst>
        </pc:picChg>
      </pc:sldChg>
      <pc:sldChg chg="add del replId">
        <pc:chgData name="Jack Percey" userId="S::jack.percey@ccwinch.org.uk::c8867f2c-e2a2-449a-a1d1-5e1c17c54795" providerId="AD" clId="Web-{175A47CD-7629-184D-C464-4F5CC11A0CF4}" dt="2021-04-26T22:27:33.812" v="1211"/>
        <pc:sldMkLst>
          <pc:docMk/>
          <pc:sldMk cId="3984949151" sldId="370"/>
        </pc:sldMkLst>
      </pc:sldChg>
    </pc:docChg>
  </pc:docChgLst>
  <pc:docChgLst>
    <pc:chgData name="David Thornton" userId="S::dave.thornton@ccwinch.org.uk::80258ac0-8f46-40ef-8a9f-a399bd28d8dc" providerId="AD" clId="Web-{169BC29F-E065-2000-B27A-804F9A1068C2}"/>
    <pc:docChg chg="modSld">
      <pc:chgData name="David Thornton" userId="S::dave.thornton@ccwinch.org.uk::80258ac0-8f46-40ef-8a9f-a399bd28d8dc" providerId="AD" clId="Web-{169BC29F-E065-2000-B27A-804F9A1068C2}" dt="2021-04-28T08:22:27.458" v="12" actId="20577"/>
      <pc:docMkLst>
        <pc:docMk/>
      </pc:docMkLst>
      <pc:sldChg chg="modSp">
        <pc:chgData name="David Thornton" userId="S::dave.thornton@ccwinch.org.uk::80258ac0-8f46-40ef-8a9f-a399bd28d8dc" providerId="AD" clId="Web-{169BC29F-E065-2000-B27A-804F9A1068C2}" dt="2021-04-28T08:22:27.458" v="12" actId="20577"/>
        <pc:sldMkLst>
          <pc:docMk/>
          <pc:sldMk cId="2880169974" sldId="310"/>
        </pc:sldMkLst>
        <pc:spChg chg="mod">
          <ac:chgData name="David Thornton" userId="S::dave.thornton@ccwinch.org.uk::80258ac0-8f46-40ef-8a9f-a399bd28d8dc" providerId="AD" clId="Web-{169BC29F-E065-2000-B27A-804F9A1068C2}" dt="2021-04-28T08:22:27.458" v="12" actId="20577"/>
          <ac:spMkLst>
            <pc:docMk/>
            <pc:sldMk cId="2880169974" sldId="310"/>
            <ac:spMk id="3" creationId="{67DF65EB-DFC9-44CC-8A00-14F42CC0F124}"/>
          </ac:spMkLst>
        </pc:spChg>
      </pc:sldChg>
      <pc:sldChg chg="modSp">
        <pc:chgData name="David Thornton" userId="S::dave.thornton@ccwinch.org.uk::80258ac0-8f46-40ef-8a9f-a399bd28d8dc" providerId="AD" clId="Web-{169BC29F-E065-2000-B27A-804F9A1068C2}" dt="2021-04-28T08:13:43.743" v="6" actId="20577"/>
        <pc:sldMkLst>
          <pc:docMk/>
          <pc:sldMk cId="2472978924" sldId="367"/>
        </pc:sldMkLst>
        <pc:spChg chg="mod">
          <ac:chgData name="David Thornton" userId="S::dave.thornton@ccwinch.org.uk::80258ac0-8f46-40ef-8a9f-a399bd28d8dc" providerId="AD" clId="Web-{169BC29F-E065-2000-B27A-804F9A1068C2}" dt="2021-04-28T08:13:43.743" v="6" actId="20577"/>
          <ac:spMkLst>
            <pc:docMk/>
            <pc:sldMk cId="2472978924" sldId="367"/>
            <ac:spMk id="3" creationId="{7E62C279-A2D4-47F1-A1F5-D4C28B60B01D}"/>
          </ac:spMkLst>
        </pc:spChg>
      </pc:sldChg>
      <pc:sldChg chg="modSp">
        <pc:chgData name="David Thornton" userId="S::dave.thornton@ccwinch.org.uk::80258ac0-8f46-40ef-8a9f-a399bd28d8dc" providerId="AD" clId="Web-{169BC29F-E065-2000-B27A-804F9A1068C2}" dt="2021-04-28T08:14:20.884" v="10" actId="20577"/>
        <pc:sldMkLst>
          <pc:docMk/>
          <pc:sldMk cId="4058827342" sldId="368"/>
        </pc:sldMkLst>
        <pc:spChg chg="mod">
          <ac:chgData name="David Thornton" userId="S::dave.thornton@ccwinch.org.uk::80258ac0-8f46-40ef-8a9f-a399bd28d8dc" providerId="AD" clId="Web-{169BC29F-E065-2000-B27A-804F9A1068C2}" dt="2021-04-28T08:14:20.884" v="10" actId="20577"/>
          <ac:spMkLst>
            <pc:docMk/>
            <pc:sldMk cId="4058827342" sldId="368"/>
            <ac:spMk id="3" creationId="{7E62C279-A2D4-47F1-A1F5-D4C28B60B01D}"/>
          </ac:spMkLst>
        </pc:spChg>
      </pc:sldChg>
    </pc:docChg>
  </pc:docChgLst>
  <pc:docChgLst>
    <pc:chgData name="David Thornton" userId="80258ac0-8f46-40ef-8a9f-a399bd28d8dc" providerId="ADAL" clId="{33C53866-B921-457C-9CDF-849D0CE9CAC7}"/>
    <pc:docChg chg="undo custSel modSld">
      <pc:chgData name="David Thornton" userId="80258ac0-8f46-40ef-8a9f-a399bd28d8dc" providerId="ADAL" clId="{33C53866-B921-457C-9CDF-849D0CE9CAC7}" dt="2021-05-05T13:10:47.119" v="24"/>
      <pc:docMkLst>
        <pc:docMk/>
      </pc:docMkLst>
      <pc:sldChg chg="modSp">
        <pc:chgData name="David Thornton" userId="80258ac0-8f46-40ef-8a9f-a399bd28d8dc" providerId="ADAL" clId="{33C53866-B921-457C-9CDF-849D0CE9CAC7}" dt="2021-05-05T13:00:33.611" v="18"/>
        <pc:sldMkLst>
          <pc:docMk/>
          <pc:sldMk cId="2510713338" sldId="271"/>
        </pc:sldMkLst>
        <pc:spChg chg="mod">
          <ac:chgData name="David Thornton" userId="80258ac0-8f46-40ef-8a9f-a399bd28d8dc" providerId="ADAL" clId="{33C53866-B921-457C-9CDF-849D0CE9CAC7}" dt="2021-05-05T13:00:33.611" v="18"/>
          <ac:spMkLst>
            <pc:docMk/>
            <pc:sldMk cId="2510713338" sldId="271"/>
            <ac:spMk id="3" creationId="{3FF41245-B594-471B-B901-DFFA422E14F5}"/>
          </ac:spMkLst>
        </pc:spChg>
      </pc:sldChg>
      <pc:sldChg chg="modSp">
        <pc:chgData name="David Thornton" userId="80258ac0-8f46-40ef-8a9f-a399bd28d8dc" providerId="ADAL" clId="{33C53866-B921-457C-9CDF-849D0CE9CAC7}" dt="2021-05-05T13:04:44.316" v="23"/>
        <pc:sldMkLst>
          <pc:docMk/>
          <pc:sldMk cId="2491465777" sldId="290"/>
        </pc:sldMkLst>
        <pc:spChg chg="mod">
          <ac:chgData name="David Thornton" userId="80258ac0-8f46-40ef-8a9f-a399bd28d8dc" providerId="ADAL" clId="{33C53866-B921-457C-9CDF-849D0CE9CAC7}" dt="2021-05-05T13:04:44.316" v="23"/>
          <ac:spMkLst>
            <pc:docMk/>
            <pc:sldMk cId="2491465777" sldId="290"/>
            <ac:spMk id="9" creationId="{22179CAC-DDCE-4FCE-964F-1CE8741B7EE7}"/>
          </ac:spMkLst>
        </pc:spChg>
      </pc:sldChg>
      <pc:sldChg chg="modSp">
        <pc:chgData name="David Thornton" userId="80258ac0-8f46-40ef-8a9f-a399bd28d8dc" providerId="ADAL" clId="{33C53866-B921-457C-9CDF-849D0CE9CAC7}" dt="2021-05-05T13:02:09.584" v="20"/>
        <pc:sldMkLst>
          <pc:docMk/>
          <pc:sldMk cId="2027205892" sldId="312"/>
        </pc:sldMkLst>
        <pc:spChg chg="mod">
          <ac:chgData name="David Thornton" userId="80258ac0-8f46-40ef-8a9f-a399bd28d8dc" providerId="ADAL" clId="{33C53866-B921-457C-9CDF-849D0CE9CAC7}" dt="2021-05-05T13:02:09.584" v="20"/>
          <ac:spMkLst>
            <pc:docMk/>
            <pc:sldMk cId="2027205892" sldId="312"/>
            <ac:spMk id="5" creationId="{61E942AE-FAD0-4CC8-9E0E-0C0E4D5EA915}"/>
          </ac:spMkLst>
        </pc:spChg>
      </pc:sldChg>
      <pc:sldChg chg="modSp">
        <pc:chgData name="David Thornton" userId="80258ac0-8f46-40ef-8a9f-a399bd28d8dc" providerId="ADAL" clId="{33C53866-B921-457C-9CDF-849D0CE9CAC7}" dt="2021-05-05T13:10:47.119" v="24"/>
        <pc:sldMkLst>
          <pc:docMk/>
          <pc:sldMk cId="1637525013" sldId="315"/>
        </pc:sldMkLst>
        <pc:spChg chg="mod">
          <ac:chgData name="David Thornton" userId="80258ac0-8f46-40ef-8a9f-a399bd28d8dc" providerId="ADAL" clId="{33C53866-B921-457C-9CDF-849D0CE9CAC7}" dt="2021-05-05T13:10:47.119" v="24"/>
          <ac:spMkLst>
            <pc:docMk/>
            <pc:sldMk cId="1637525013" sldId="315"/>
            <ac:spMk id="3" creationId="{E5E83AA7-ACEB-4898-98A2-62C884490D84}"/>
          </ac:spMkLst>
        </pc:spChg>
      </pc:sldChg>
      <pc:sldChg chg="modSp mod">
        <pc:chgData name="David Thornton" userId="80258ac0-8f46-40ef-8a9f-a399bd28d8dc" providerId="ADAL" clId="{33C53866-B921-457C-9CDF-849D0CE9CAC7}" dt="2021-05-05T12:53:50.588" v="10"/>
        <pc:sldMkLst>
          <pc:docMk/>
          <pc:sldMk cId="2922679646" sldId="320"/>
        </pc:sldMkLst>
        <pc:spChg chg="mod">
          <ac:chgData name="David Thornton" userId="80258ac0-8f46-40ef-8a9f-a399bd28d8dc" providerId="ADAL" clId="{33C53866-B921-457C-9CDF-849D0CE9CAC7}" dt="2021-05-05T12:53:50.588" v="10"/>
          <ac:spMkLst>
            <pc:docMk/>
            <pc:sldMk cId="2922679646" sldId="320"/>
            <ac:spMk id="9" creationId="{7B5310A0-DFE0-456C-8522-6A9192C4E883}"/>
          </ac:spMkLst>
        </pc:spChg>
        <pc:picChg chg="mod ord">
          <ac:chgData name="David Thornton" userId="80258ac0-8f46-40ef-8a9f-a399bd28d8dc" providerId="ADAL" clId="{33C53866-B921-457C-9CDF-849D0CE9CAC7}" dt="2021-05-05T12:53:30.620" v="9" actId="1076"/>
          <ac:picMkLst>
            <pc:docMk/>
            <pc:sldMk cId="2922679646" sldId="320"/>
            <ac:picMk id="8" creationId="{18D7F91D-438B-4158-A68B-044176C6B8A9}"/>
          </ac:picMkLst>
        </pc:picChg>
      </pc:sldChg>
      <pc:sldChg chg="modSp">
        <pc:chgData name="David Thornton" userId="80258ac0-8f46-40ef-8a9f-a399bd28d8dc" providerId="ADAL" clId="{33C53866-B921-457C-9CDF-849D0CE9CAC7}" dt="2021-05-05T12:56:30.009" v="12"/>
        <pc:sldMkLst>
          <pc:docMk/>
          <pc:sldMk cId="221317169" sldId="324"/>
        </pc:sldMkLst>
        <pc:spChg chg="mod">
          <ac:chgData name="David Thornton" userId="80258ac0-8f46-40ef-8a9f-a399bd28d8dc" providerId="ADAL" clId="{33C53866-B921-457C-9CDF-849D0CE9CAC7}" dt="2021-05-05T12:56:30.009" v="12"/>
          <ac:spMkLst>
            <pc:docMk/>
            <pc:sldMk cId="221317169" sldId="324"/>
            <ac:spMk id="4" creationId="{50369C9D-4EDD-43FA-B51A-C534AA1D808F}"/>
          </ac:spMkLst>
        </pc:spChg>
      </pc:sldChg>
      <pc:sldChg chg="modSp">
        <pc:chgData name="David Thornton" userId="80258ac0-8f46-40ef-8a9f-a399bd28d8dc" providerId="ADAL" clId="{33C53866-B921-457C-9CDF-849D0CE9CAC7}" dt="2021-05-05T12:55:39.848" v="11"/>
        <pc:sldMkLst>
          <pc:docMk/>
          <pc:sldMk cId="3526415684" sldId="325"/>
        </pc:sldMkLst>
        <pc:spChg chg="mod">
          <ac:chgData name="David Thornton" userId="80258ac0-8f46-40ef-8a9f-a399bd28d8dc" providerId="ADAL" clId="{33C53866-B921-457C-9CDF-849D0CE9CAC7}" dt="2021-05-05T12:55:39.848" v="11"/>
          <ac:spMkLst>
            <pc:docMk/>
            <pc:sldMk cId="3526415684" sldId="325"/>
            <ac:spMk id="5" creationId="{A11F956C-06FE-4451-8CA9-DF9F3B754015}"/>
          </ac:spMkLst>
        </pc:spChg>
      </pc:sldChg>
      <pc:sldChg chg="modSp">
        <pc:chgData name="David Thornton" userId="80258ac0-8f46-40ef-8a9f-a399bd28d8dc" providerId="ADAL" clId="{33C53866-B921-457C-9CDF-849D0CE9CAC7}" dt="2021-05-05T12:58:34.742" v="16"/>
        <pc:sldMkLst>
          <pc:docMk/>
          <pc:sldMk cId="1341137617" sldId="327"/>
        </pc:sldMkLst>
        <pc:spChg chg="mod">
          <ac:chgData name="David Thornton" userId="80258ac0-8f46-40ef-8a9f-a399bd28d8dc" providerId="ADAL" clId="{33C53866-B921-457C-9CDF-849D0CE9CAC7}" dt="2021-05-05T12:58:34.742" v="16"/>
          <ac:spMkLst>
            <pc:docMk/>
            <pc:sldMk cId="1341137617" sldId="327"/>
            <ac:spMk id="5" creationId="{2E4D95A0-B8BD-4A73-8D79-DFF651A6F621}"/>
          </ac:spMkLst>
        </pc:spChg>
      </pc:sldChg>
      <pc:sldChg chg="modSp">
        <pc:chgData name="David Thornton" userId="80258ac0-8f46-40ef-8a9f-a399bd28d8dc" providerId="ADAL" clId="{33C53866-B921-457C-9CDF-849D0CE9CAC7}" dt="2021-05-05T12:57:45.740" v="13"/>
        <pc:sldMkLst>
          <pc:docMk/>
          <pc:sldMk cId="3472188026" sldId="328"/>
        </pc:sldMkLst>
        <pc:spChg chg="mod">
          <ac:chgData name="David Thornton" userId="80258ac0-8f46-40ef-8a9f-a399bd28d8dc" providerId="ADAL" clId="{33C53866-B921-457C-9CDF-849D0CE9CAC7}" dt="2021-05-05T12:57:45.740" v="13"/>
          <ac:spMkLst>
            <pc:docMk/>
            <pc:sldMk cId="3472188026" sldId="328"/>
            <ac:spMk id="4" creationId="{B213C6DC-E239-4DFD-BE00-5C73744540F9}"/>
          </ac:spMkLst>
        </pc:spChg>
      </pc:sldChg>
      <pc:sldChg chg="modSp">
        <pc:chgData name="David Thornton" userId="80258ac0-8f46-40ef-8a9f-a399bd28d8dc" providerId="ADAL" clId="{33C53866-B921-457C-9CDF-849D0CE9CAC7}" dt="2021-05-05T13:00:12.023" v="17"/>
        <pc:sldMkLst>
          <pc:docMk/>
          <pc:sldMk cId="1810579346" sldId="329"/>
        </pc:sldMkLst>
        <pc:spChg chg="mod">
          <ac:chgData name="David Thornton" userId="80258ac0-8f46-40ef-8a9f-a399bd28d8dc" providerId="ADAL" clId="{33C53866-B921-457C-9CDF-849D0CE9CAC7}" dt="2021-05-05T13:00:12.023" v="17"/>
          <ac:spMkLst>
            <pc:docMk/>
            <pc:sldMk cId="1810579346" sldId="329"/>
            <ac:spMk id="4" creationId="{52747B9F-5CD1-41CE-9C63-035375F9B076}"/>
          </ac:spMkLst>
        </pc:spChg>
      </pc:sldChg>
      <pc:sldChg chg="modSp">
        <pc:chgData name="David Thornton" userId="80258ac0-8f46-40ef-8a9f-a399bd28d8dc" providerId="ADAL" clId="{33C53866-B921-457C-9CDF-849D0CE9CAC7}" dt="2021-05-05T13:01:42.793" v="19"/>
        <pc:sldMkLst>
          <pc:docMk/>
          <pc:sldMk cId="4061578587" sldId="333"/>
        </pc:sldMkLst>
        <pc:spChg chg="mod">
          <ac:chgData name="David Thornton" userId="80258ac0-8f46-40ef-8a9f-a399bd28d8dc" providerId="ADAL" clId="{33C53866-B921-457C-9CDF-849D0CE9CAC7}" dt="2021-05-05T13:01:42.793" v="19"/>
          <ac:spMkLst>
            <pc:docMk/>
            <pc:sldMk cId="4061578587" sldId="333"/>
            <ac:spMk id="5" creationId="{5CC6EA41-F9DB-4189-A804-8698A6E4670C}"/>
          </ac:spMkLst>
        </pc:spChg>
      </pc:sldChg>
      <pc:sldChg chg="modSp">
        <pc:chgData name="David Thornton" userId="80258ac0-8f46-40ef-8a9f-a399bd28d8dc" providerId="ADAL" clId="{33C53866-B921-457C-9CDF-849D0CE9CAC7}" dt="2021-05-05T13:03:58.168" v="21"/>
        <pc:sldMkLst>
          <pc:docMk/>
          <pc:sldMk cId="2665781373" sldId="341"/>
        </pc:sldMkLst>
        <pc:spChg chg="mod">
          <ac:chgData name="David Thornton" userId="80258ac0-8f46-40ef-8a9f-a399bd28d8dc" providerId="ADAL" clId="{33C53866-B921-457C-9CDF-849D0CE9CAC7}" dt="2021-05-05T13:03:58.168" v="21"/>
          <ac:spMkLst>
            <pc:docMk/>
            <pc:sldMk cId="2665781373" sldId="341"/>
            <ac:spMk id="11" creationId="{5C1D9715-0228-477E-B8A0-A9652031EA58}"/>
          </ac:spMkLst>
        </pc:spChg>
      </pc:sldChg>
      <pc:sldChg chg="modSp">
        <pc:chgData name="David Thornton" userId="80258ac0-8f46-40ef-8a9f-a399bd28d8dc" providerId="ADAL" clId="{33C53866-B921-457C-9CDF-849D0CE9CAC7}" dt="2021-05-05T13:04:31.495" v="22"/>
        <pc:sldMkLst>
          <pc:docMk/>
          <pc:sldMk cId="2095469590" sldId="345"/>
        </pc:sldMkLst>
        <pc:spChg chg="mod">
          <ac:chgData name="David Thornton" userId="80258ac0-8f46-40ef-8a9f-a399bd28d8dc" providerId="ADAL" clId="{33C53866-B921-457C-9CDF-849D0CE9CAC7}" dt="2021-05-05T13:04:31.495" v="22"/>
          <ac:spMkLst>
            <pc:docMk/>
            <pc:sldMk cId="2095469590" sldId="345"/>
            <ac:spMk id="5" creationId="{9BBF7E5D-D121-46D0-8A96-FC23E6BD3E45}"/>
          </ac:spMkLst>
        </pc:spChg>
      </pc:sldChg>
    </pc:docChg>
  </pc:docChgLst>
  <pc:docChgLst>
    <pc:chgData name="Jack Percey" userId="S::jack.percey@ccwinch.org.uk::c8867f2c-e2a2-449a-a1d1-5e1c17c54795" providerId="AD" clId="Web-{974ADAC0-E155-1216-CCFD-44567402B80C}"/>
    <pc:docChg chg="addSld delSld modSld sldOrd modSection">
      <pc:chgData name="Jack Percey" userId="S::jack.percey@ccwinch.org.uk::c8867f2c-e2a2-449a-a1d1-5e1c17c54795" providerId="AD" clId="Web-{974ADAC0-E155-1216-CCFD-44567402B80C}" dt="2021-04-22T11:40:00.895" v="212" actId="1076"/>
      <pc:docMkLst>
        <pc:docMk/>
      </pc:docMkLst>
      <pc:sldChg chg="addSp modSp">
        <pc:chgData name="Jack Percey" userId="S::jack.percey@ccwinch.org.uk::c8867f2c-e2a2-449a-a1d1-5e1c17c54795" providerId="AD" clId="Web-{974ADAC0-E155-1216-CCFD-44567402B80C}" dt="2021-04-22T11:39:46.348" v="207" actId="1076"/>
        <pc:sldMkLst>
          <pc:docMk/>
          <pc:sldMk cId="2510713338" sldId="271"/>
        </pc:sldMkLst>
        <pc:spChg chg="add mod">
          <ac:chgData name="Jack Percey" userId="S::jack.percey@ccwinch.org.uk::c8867f2c-e2a2-449a-a1d1-5e1c17c54795" providerId="AD" clId="Web-{974ADAC0-E155-1216-CCFD-44567402B80C}" dt="2021-04-22T11:39:46.348" v="207" actId="1076"/>
          <ac:spMkLst>
            <pc:docMk/>
            <pc:sldMk cId="2510713338" sldId="271"/>
            <ac:spMk id="3" creationId="{3FF41245-B594-471B-B901-DFFA422E14F5}"/>
          </ac:spMkLst>
        </pc:spChg>
        <pc:picChg chg="add">
          <ac:chgData name="Jack Percey" userId="S::jack.percey@ccwinch.org.uk::c8867f2c-e2a2-449a-a1d1-5e1c17c54795" providerId="AD" clId="Web-{974ADAC0-E155-1216-CCFD-44567402B80C}" dt="2021-04-22T11:39:41.661" v="205"/>
          <ac:picMkLst>
            <pc:docMk/>
            <pc:sldMk cId="2510713338" sldId="271"/>
            <ac:picMk id="2" creationId="{3FE098E4-408F-48F8-B65E-784C2013B406}"/>
          </ac:picMkLst>
        </pc:picChg>
      </pc:sldChg>
      <pc:sldChg chg="del">
        <pc:chgData name="Jack Percey" userId="S::jack.percey@ccwinch.org.uk::c8867f2c-e2a2-449a-a1d1-5e1c17c54795" providerId="AD" clId="Web-{974ADAC0-E155-1216-CCFD-44567402B80C}" dt="2021-04-22T11:39:14.816" v="203"/>
        <pc:sldMkLst>
          <pc:docMk/>
          <pc:sldMk cId="3784616729" sldId="307"/>
        </pc:sldMkLst>
      </pc:sldChg>
      <pc:sldChg chg="addSp modSp">
        <pc:chgData name="Jack Percey" userId="S::jack.percey@ccwinch.org.uk::c8867f2c-e2a2-449a-a1d1-5e1c17c54795" providerId="AD" clId="Web-{974ADAC0-E155-1216-CCFD-44567402B80C}" dt="2021-04-22T11:40:00.895" v="212" actId="1076"/>
        <pc:sldMkLst>
          <pc:docMk/>
          <pc:sldMk cId="2027205892" sldId="312"/>
        </pc:sldMkLst>
        <pc:spChg chg="add mod">
          <ac:chgData name="Jack Percey" userId="S::jack.percey@ccwinch.org.uk::c8867f2c-e2a2-449a-a1d1-5e1c17c54795" providerId="AD" clId="Web-{974ADAC0-E155-1216-CCFD-44567402B80C}" dt="2021-04-22T11:40:00.895" v="212" actId="1076"/>
          <ac:spMkLst>
            <pc:docMk/>
            <pc:sldMk cId="2027205892" sldId="312"/>
            <ac:spMk id="5" creationId="{61E942AE-FAD0-4CC8-9E0E-0C0E4D5EA915}"/>
          </ac:spMkLst>
        </pc:spChg>
        <pc:picChg chg="add mod">
          <ac:chgData name="Jack Percey" userId="S::jack.percey@ccwinch.org.uk::c8867f2c-e2a2-449a-a1d1-5e1c17c54795" providerId="AD" clId="Web-{974ADAC0-E155-1216-CCFD-44567402B80C}" dt="2021-04-22T11:39:57.036" v="210" actId="1076"/>
          <ac:picMkLst>
            <pc:docMk/>
            <pc:sldMk cId="2027205892" sldId="312"/>
            <ac:picMk id="3" creationId="{C5F99FFD-F945-4082-9309-57689A4C29C9}"/>
          </ac:picMkLst>
        </pc:picChg>
      </pc:sldChg>
      <pc:sldChg chg="addSp modSp">
        <pc:chgData name="Jack Percey" userId="S::jack.percey@ccwinch.org.uk::c8867f2c-e2a2-449a-a1d1-5e1c17c54795" providerId="AD" clId="Web-{974ADAC0-E155-1216-CCFD-44567402B80C}" dt="2021-04-22T11:35:08.030" v="74" actId="1076"/>
        <pc:sldMkLst>
          <pc:docMk/>
          <pc:sldMk cId="2084867949" sldId="318"/>
        </pc:sldMkLst>
        <pc:spChg chg="add mod">
          <ac:chgData name="Jack Percey" userId="S::jack.percey@ccwinch.org.uk::c8867f2c-e2a2-449a-a1d1-5e1c17c54795" providerId="AD" clId="Web-{974ADAC0-E155-1216-CCFD-44567402B80C}" dt="2021-04-22T11:35:08.030" v="74" actId="1076"/>
          <ac:spMkLst>
            <pc:docMk/>
            <pc:sldMk cId="2084867949" sldId="318"/>
            <ac:spMk id="3" creationId="{AE624F2D-9D5F-4CA8-992D-62AD80F464AD}"/>
          </ac:spMkLst>
        </pc:spChg>
      </pc:sldChg>
      <pc:sldChg chg="addSp delSp modSp mod setBg">
        <pc:chgData name="Jack Percey" userId="S::jack.percey@ccwinch.org.uk::c8867f2c-e2a2-449a-a1d1-5e1c17c54795" providerId="AD" clId="Web-{974ADAC0-E155-1216-CCFD-44567402B80C}" dt="2021-04-22T11:37:47.377" v="138" actId="1076"/>
        <pc:sldMkLst>
          <pc:docMk/>
          <pc:sldMk cId="221317169" sldId="324"/>
        </pc:sldMkLst>
        <pc:spChg chg="add mod">
          <ac:chgData name="Jack Percey" userId="S::jack.percey@ccwinch.org.uk::c8867f2c-e2a2-449a-a1d1-5e1c17c54795" providerId="AD" clId="Web-{974ADAC0-E155-1216-CCFD-44567402B80C}" dt="2021-04-22T11:37:47.377" v="138" actId="1076"/>
          <ac:spMkLst>
            <pc:docMk/>
            <pc:sldMk cId="221317169" sldId="324"/>
            <ac:spMk id="4" creationId="{50369C9D-4EDD-43FA-B51A-C534AA1D808F}"/>
          </ac:spMkLst>
        </pc:spChg>
        <pc:spChg chg="add">
          <ac:chgData name="Jack Percey" userId="S::jack.percey@ccwinch.org.uk::c8867f2c-e2a2-449a-a1d1-5e1c17c54795" providerId="AD" clId="Web-{974ADAC0-E155-1216-CCFD-44567402B80C}" dt="2021-04-22T11:32:42.308" v="4"/>
          <ac:spMkLst>
            <pc:docMk/>
            <pc:sldMk cId="221317169" sldId="324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74ADAC0-E155-1216-CCFD-44567402B80C}" dt="2021-04-22T11:32:42.308" v="4"/>
          <ac:picMkLst>
            <pc:docMk/>
            <pc:sldMk cId="221317169" sldId="324"/>
            <ac:picMk id="2" creationId="{E2B035EB-1CFB-4E85-950A-903D123AEC4A}"/>
          </ac:picMkLst>
        </pc:picChg>
        <pc:picChg chg="add del mod">
          <ac:chgData name="Jack Percey" userId="S::jack.percey@ccwinch.org.uk::c8867f2c-e2a2-449a-a1d1-5e1c17c54795" providerId="AD" clId="Web-{974ADAC0-E155-1216-CCFD-44567402B80C}" dt="2021-04-22T11:37:12.861" v="127"/>
          <ac:picMkLst>
            <pc:docMk/>
            <pc:sldMk cId="221317169" sldId="324"/>
            <ac:picMk id="3" creationId="{3AB0E7BE-B7C0-44E6-8B3C-F00C9CFE2FEF}"/>
          </ac:picMkLst>
        </pc:picChg>
        <pc:picChg chg="add mod ord">
          <ac:chgData name="Jack Percey" userId="S::jack.percey@ccwinch.org.uk::c8867f2c-e2a2-449a-a1d1-5e1c17c54795" providerId="AD" clId="Web-{974ADAC0-E155-1216-CCFD-44567402B80C}" dt="2021-04-22T11:37:47.377" v="137" actId="1076"/>
          <ac:picMkLst>
            <pc:docMk/>
            <pc:sldMk cId="221317169" sldId="324"/>
            <ac:picMk id="6" creationId="{4DB56851-B96A-49A6-AA2B-73410C522BBA}"/>
          </ac:picMkLst>
        </pc:picChg>
      </pc:sldChg>
      <pc:sldChg chg="addSp modSp add mod replId setBg">
        <pc:chgData name="Jack Percey" userId="S::jack.percey@ccwinch.org.uk::c8867f2c-e2a2-449a-a1d1-5e1c17c54795" providerId="AD" clId="Web-{974ADAC0-E155-1216-CCFD-44567402B80C}" dt="2021-04-22T11:38:06.674" v="159" actId="1076"/>
        <pc:sldMkLst>
          <pc:docMk/>
          <pc:sldMk cId="3526415684" sldId="325"/>
        </pc:sldMkLst>
        <pc:spChg chg="add mod">
          <ac:chgData name="Jack Percey" userId="S::jack.percey@ccwinch.org.uk::c8867f2c-e2a2-449a-a1d1-5e1c17c54795" providerId="AD" clId="Web-{974ADAC0-E155-1216-CCFD-44567402B80C}" dt="2021-04-22T11:38:06.674" v="159" actId="1076"/>
          <ac:spMkLst>
            <pc:docMk/>
            <pc:sldMk cId="3526415684" sldId="325"/>
            <ac:spMk id="5" creationId="{A11F956C-06FE-4451-8CA9-DF9F3B754015}"/>
          </ac:spMkLst>
        </pc:spChg>
        <pc:spChg chg="add">
          <ac:chgData name="Jack Percey" userId="S::jack.percey@ccwinch.org.uk::c8867f2c-e2a2-449a-a1d1-5e1c17c54795" providerId="AD" clId="Web-{974ADAC0-E155-1216-CCFD-44567402B80C}" dt="2021-04-22T11:32:59.840" v="6"/>
          <ac:spMkLst>
            <pc:docMk/>
            <pc:sldMk cId="3526415684" sldId="325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74ADAC0-E155-1216-CCFD-44567402B80C}" dt="2021-04-22T11:32:59.840" v="6"/>
          <ac:picMkLst>
            <pc:docMk/>
            <pc:sldMk cId="3526415684" sldId="325"/>
            <ac:picMk id="2" creationId="{FEDA8ADE-3293-43A6-9300-36BDFA9DFAC8}"/>
          </ac:picMkLst>
        </pc:picChg>
        <pc:picChg chg="add">
          <ac:chgData name="Jack Percey" userId="S::jack.percey@ccwinch.org.uk::c8867f2c-e2a2-449a-a1d1-5e1c17c54795" providerId="AD" clId="Web-{974ADAC0-E155-1216-CCFD-44567402B80C}" dt="2021-04-22T11:37:52.549" v="141"/>
          <ac:picMkLst>
            <pc:docMk/>
            <pc:sldMk cId="3526415684" sldId="325"/>
            <ac:picMk id="3" creationId="{ED8AB41D-F9C5-4593-AE17-A339BF84E225}"/>
          </ac:picMkLst>
        </pc:picChg>
      </pc:sldChg>
      <pc:sldChg chg="addSp modSp add mod replId setBg">
        <pc:chgData name="Jack Percey" userId="S::jack.percey@ccwinch.org.uk::c8867f2c-e2a2-449a-a1d1-5e1c17c54795" providerId="AD" clId="Web-{974ADAC0-E155-1216-CCFD-44567402B80C}" dt="2021-04-22T11:33:32.418" v="8"/>
        <pc:sldMkLst>
          <pc:docMk/>
          <pc:sldMk cId="1905031421" sldId="326"/>
        </pc:sldMkLst>
        <pc:spChg chg="add">
          <ac:chgData name="Jack Percey" userId="S::jack.percey@ccwinch.org.uk::c8867f2c-e2a2-449a-a1d1-5e1c17c54795" providerId="AD" clId="Web-{974ADAC0-E155-1216-CCFD-44567402B80C}" dt="2021-04-22T11:33:32.418" v="8"/>
          <ac:spMkLst>
            <pc:docMk/>
            <pc:sldMk cId="1905031421" sldId="326"/>
            <ac:spMk id="7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74ADAC0-E155-1216-CCFD-44567402B80C}" dt="2021-04-22T11:33:32.418" v="8"/>
          <ac:picMkLst>
            <pc:docMk/>
            <pc:sldMk cId="1905031421" sldId="326"/>
            <ac:picMk id="2" creationId="{2396D289-C928-42E4-8702-D658E66A249C}"/>
          </ac:picMkLst>
        </pc:picChg>
      </pc:sldChg>
      <pc:sldChg chg="addSp delSp modSp add replId">
        <pc:chgData name="Jack Percey" userId="S::jack.percey@ccwinch.org.uk::c8867f2c-e2a2-449a-a1d1-5e1c17c54795" providerId="AD" clId="Web-{974ADAC0-E155-1216-CCFD-44567402B80C}" dt="2021-04-22T11:38:10.190" v="161"/>
        <pc:sldMkLst>
          <pc:docMk/>
          <pc:sldMk cId="1341137617" sldId="327"/>
        </pc:sldMkLst>
        <pc:spChg chg="add">
          <ac:chgData name="Jack Percey" userId="S::jack.percey@ccwinch.org.uk::c8867f2c-e2a2-449a-a1d1-5e1c17c54795" providerId="AD" clId="Web-{974ADAC0-E155-1216-CCFD-44567402B80C}" dt="2021-04-22T11:38:10.190" v="161"/>
          <ac:spMkLst>
            <pc:docMk/>
            <pc:sldMk cId="1341137617" sldId="327"/>
            <ac:spMk id="5" creationId="{2E4D95A0-B8BD-4A73-8D79-DFF651A6F621}"/>
          </ac:spMkLst>
        </pc:spChg>
        <pc:spChg chg="del">
          <ac:chgData name="Jack Percey" userId="S::jack.percey@ccwinch.org.uk::c8867f2c-e2a2-449a-a1d1-5e1c17c54795" providerId="AD" clId="Web-{974ADAC0-E155-1216-CCFD-44567402B80C}" dt="2021-04-22T11:33:53.950" v="16"/>
          <ac:spMkLst>
            <pc:docMk/>
            <pc:sldMk cId="1341137617" sldId="327"/>
            <ac:spMk id="7" creationId="{42A4FC2C-047E-45A5-965D-8E1E3BF09BC6}"/>
          </ac:spMkLst>
        </pc:spChg>
        <pc:spChg chg="add">
          <ac:chgData name="Jack Percey" userId="S::jack.percey@ccwinch.org.uk::c8867f2c-e2a2-449a-a1d1-5e1c17c54795" providerId="AD" clId="Web-{974ADAC0-E155-1216-CCFD-44567402B80C}" dt="2021-04-22T11:33:53.950" v="16"/>
          <ac:spMkLst>
            <pc:docMk/>
            <pc:sldMk cId="1341137617" sldId="327"/>
            <ac:spMk id="12" creationId="{42A4FC2C-047E-45A5-965D-8E1E3BF09BC6}"/>
          </ac:spMkLst>
        </pc:spChg>
        <pc:picChg chg="del">
          <ac:chgData name="Jack Percey" userId="S::jack.percey@ccwinch.org.uk::c8867f2c-e2a2-449a-a1d1-5e1c17c54795" providerId="AD" clId="Web-{974ADAC0-E155-1216-CCFD-44567402B80C}" dt="2021-04-22T11:33:35.497" v="10"/>
          <ac:picMkLst>
            <pc:docMk/>
            <pc:sldMk cId="1341137617" sldId="327"/>
            <ac:picMk id="2" creationId="{2396D289-C928-42E4-8702-D658E66A249C}"/>
          </ac:picMkLst>
        </pc:picChg>
        <pc:picChg chg="add mod">
          <ac:chgData name="Jack Percey" userId="S::jack.percey@ccwinch.org.uk::c8867f2c-e2a2-449a-a1d1-5e1c17c54795" providerId="AD" clId="Web-{974ADAC0-E155-1216-CCFD-44567402B80C}" dt="2021-04-22T11:33:53.950" v="16"/>
          <ac:picMkLst>
            <pc:docMk/>
            <pc:sldMk cId="1341137617" sldId="327"/>
            <ac:picMk id="3" creationId="{7B7B0DA0-9CB5-4BC9-95D2-5B3C6ED1E27B}"/>
          </ac:picMkLst>
        </pc:picChg>
        <pc:picChg chg="add">
          <ac:chgData name="Jack Percey" userId="S::jack.percey@ccwinch.org.uk::c8867f2c-e2a2-449a-a1d1-5e1c17c54795" providerId="AD" clId="Web-{974ADAC0-E155-1216-CCFD-44567402B80C}" dt="2021-04-22T11:38:10.190" v="160"/>
          <ac:picMkLst>
            <pc:docMk/>
            <pc:sldMk cId="1341137617" sldId="327"/>
            <ac:picMk id="4" creationId="{0FF4CEB5-B1CB-4539-84B1-3ED548A9EBBE}"/>
          </ac:picMkLst>
        </pc:picChg>
      </pc:sldChg>
      <pc:sldChg chg="addSp delSp modSp add ord replId">
        <pc:chgData name="Jack Percey" userId="S::jack.percey@ccwinch.org.uk::c8867f2c-e2a2-449a-a1d1-5e1c17c54795" providerId="AD" clId="Web-{974ADAC0-E155-1216-CCFD-44567402B80C}" dt="2021-04-22T11:37:51.377" v="140"/>
        <pc:sldMkLst>
          <pc:docMk/>
          <pc:sldMk cId="3472188026" sldId="328"/>
        </pc:sldMkLst>
        <pc:spChg chg="add">
          <ac:chgData name="Jack Percey" userId="S::jack.percey@ccwinch.org.uk::c8867f2c-e2a2-449a-a1d1-5e1c17c54795" providerId="AD" clId="Web-{974ADAC0-E155-1216-CCFD-44567402B80C}" dt="2021-04-22T11:37:51.377" v="140"/>
          <ac:spMkLst>
            <pc:docMk/>
            <pc:sldMk cId="3472188026" sldId="328"/>
            <ac:spMk id="4" creationId="{B213C6DC-E239-4DFD-BE00-5C73744540F9}"/>
          </ac:spMkLst>
        </pc:spChg>
        <pc:spChg chg="del">
          <ac:chgData name="Jack Percey" userId="S::jack.percey@ccwinch.org.uk::c8867f2c-e2a2-449a-a1d1-5e1c17c54795" providerId="AD" clId="Web-{974ADAC0-E155-1216-CCFD-44567402B80C}" dt="2021-04-22T11:34:17.982" v="19"/>
          <ac:spMkLst>
            <pc:docMk/>
            <pc:sldMk cId="3472188026" sldId="328"/>
            <ac:spMk id="7" creationId="{42A4FC2C-047E-45A5-965D-8E1E3BF09BC6}"/>
          </ac:spMkLst>
        </pc:spChg>
        <pc:spChg chg="add">
          <ac:chgData name="Jack Percey" userId="S::jack.percey@ccwinch.org.uk::c8867f2c-e2a2-449a-a1d1-5e1c17c54795" providerId="AD" clId="Web-{974ADAC0-E155-1216-CCFD-44567402B80C}" dt="2021-04-22T11:34:17.982" v="19"/>
          <ac:spMkLst>
            <pc:docMk/>
            <pc:sldMk cId="3472188026" sldId="328"/>
            <ac:spMk id="12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74ADAC0-E155-1216-CCFD-44567402B80C}" dt="2021-04-22T11:34:17.982" v="19"/>
          <ac:picMkLst>
            <pc:docMk/>
            <pc:sldMk cId="3472188026" sldId="328"/>
            <ac:picMk id="2" creationId="{641225C4-78E6-4C6B-BC07-4592894D7233}"/>
          </ac:picMkLst>
        </pc:picChg>
        <pc:picChg chg="add">
          <ac:chgData name="Jack Percey" userId="S::jack.percey@ccwinch.org.uk::c8867f2c-e2a2-449a-a1d1-5e1c17c54795" providerId="AD" clId="Web-{974ADAC0-E155-1216-CCFD-44567402B80C}" dt="2021-04-22T11:37:51.361" v="139"/>
          <ac:picMkLst>
            <pc:docMk/>
            <pc:sldMk cId="3472188026" sldId="328"/>
            <ac:picMk id="3" creationId="{2436C157-2BA7-451F-8585-3132B3951246}"/>
          </ac:picMkLst>
        </pc:picChg>
      </pc:sldChg>
      <pc:sldChg chg="addSp delSp modSp add replId">
        <pc:chgData name="Jack Percey" userId="S::jack.percey@ccwinch.org.uk::c8867f2c-e2a2-449a-a1d1-5e1c17c54795" providerId="AD" clId="Web-{974ADAC0-E155-1216-CCFD-44567402B80C}" dt="2021-04-22T11:39:01.363" v="201" actId="1076"/>
        <pc:sldMkLst>
          <pc:docMk/>
          <pc:sldMk cId="1810579346" sldId="329"/>
        </pc:sldMkLst>
        <pc:spChg chg="add mod">
          <ac:chgData name="Jack Percey" userId="S::jack.percey@ccwinch.org.uk::c8867f2c-e2a2-449a-a1d1-5e1c17c54795" providerId="AD" clId="Web-{974ADAC0-E155-1216-CCFD-44567402B80C}" dt="2021-04-22T11:39:01.363" v="201" actId="1076"/>
          <ac:spMkLst>
            <pc:docMk/>
            <pc:sldMk cId="1810579346" sldId="329"/>
            <ac:spMk id="4" creationId="{52747B9F-5CD1-41CE-9C63-035375F9B076}"/>
          </ac:spMkLst>
        </pc:spChg>
        <pc:spChg chg="del">
          <ac:chgData name="Jack Percey" userId="S::jack.percey@ccwinch.org.uk::c8867f2c-e2a2-449a-a1d1-5e1c17c54795" providerId="AD" clId="Web-{974ADAC0-E155-1216-CCFD-44567402B80C}" dt="2021-04-22T11:34:33.451" v="21"/>
          <ac:spMkLst>
            <pc:docMk/>
            <pc:sldMk cId="1810579346" sldId="329"/>
            <ac:spMk id="7" creationId="{42A4FC2C-047E-45A5-965D-8E1E3BF09BC6}"/>
          </ac:spMkLst>
        </pc:spChg>
        <pc:spChg chg="add">
          <ac:chgData name="Jack Percey" userId="S::jack.percey@ccwinch.org.uk::c8867f2c-e2a2-449a-a1d1-5e1c17c54795" providerId="AD" clId="Web-{974ADAC0-E155-1216-CCFD-44567402B80C}" dt="2021-04-22T11:34:33.451" v="21"/>
          <ac:spMkLst>
            <pc:docMk/>
            <pc:sldMk cId="1810579346" sldId="329"/>
            <ac:spMk id="12" creationId="{42A4FC2C-047E-45A5-965D-8E1E3BF09BC6}"/>
          </ac:spMkLst>
        </pc:spChg>
        <pc:picChg chg="add mod">
          <ac:chgData name="Jack Percey" userId="S::jack.percey@ccwinch.org.uk::c8867f2c-e2a2-449a-a1d1-5e1c17c54795" providerId="AD" clId="Web-{974ADAC0-E155-1216-CCFD-44567402B80C}" dt="2021-04-22T11:34:33.451" v="21"/>
          <ac:picMkLst>
            <pc:docMk/>
            <pc:sldMk cId="1810579346" sldId="329"/>
            <ac:picMk id="2" creationId="{D9A90398-91F2-435E-8B72-19B4090F9BD8}"/>
          </ac:picMkLst>
        </pc:picChg>
        <pc:picChg chg="add mod">
          <ac:chgData name="Jack Percey" userId="S::jack.percey@ccwinch.org.uk::c8867f2c-e2a2-449a-a1d1-5e1c17c54795" providerId="AD" clId="Web-{974ADAC0-E155-1216-CCFD-44567402B80C}" dt="2021-04-22T11:39:01.363" v="200" actId="1076"/>
          <ac:picMkLst>
            <pc:docMk/>
            <pc:sldMk cId="1810579346" sldId="329"/>
            <ac:picMk id="3" creationId="{92B6E051-EA3F-4C2C-9523-1CBE156F9064}"/>
          </ac:picMkLst>
        </pc:picChg>
      </pc:sldChg>
      <pc:sldChg chg="add replId">
        <pc:chgData name="Jack Percey" userId="S::jack.percey@ccwinch.org.uk::c8867f2c-e2a2-449a-a1d1-5e1c17c54795" providerId="AD" clId="Web-{974ADAC0-E155-1216-CCFD-44567402B80C}" dt="2021-04-22T11:33:38.169" v="13"/>
        <pc:sldMkLst>
          <pc:docMk/>
          <pc:sldMk cId="2907274980" sldId="330"/>
        </pc:sldMkLst>
      </pc:sldChg>
      <pc:sldChg chg="add del replId">
        <pc:chgData name="Jack Percey" userId="S::jack.percey@ccwinch.org.uk::c8867f2c-e2a2-449a-a1d1-5e1c17c54795" providerId="AD" clId="Web-{974ADAC0-E155-1216-CCFD-44567402B80C}" dt="2021-04-22T11:39:40.864" v="204"/>
        <pc:sldMkLst>
          <pc:docMk/>
          <pc:sldMk cId="191385075" sldId="33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61469-1F36-45D5-87E8-1B42E0A1A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4C50B-0731-4B12-AAD6-D5A2FB624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53B86-6A5C-4963-AAF9-9AE0BC08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D1F15-F2CD-4F72-9999-A599941E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03C2A-3AFD-4173-8ACF-BB983B9C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00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05DB-728D-4EFF-9B9C-6942131D4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C036C5-D3B7-4186-A999-E54E7E943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5144E-475B-4FD1-93D0-8A8B064B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2937-1F6B-47D7-B822-69CFFFBE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4E94C-C459-4007-B17E-F2525BEBB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437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89BF7A-2703-4603-8C40-0C303C57B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36B72-6F7D-4D96-AA2B-CD6DB5595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4A821-B494-41C3-9813-55E592BF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6397F-0656-4510-AFAE-C5D86440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925E9-2C23-4E70-81D8-7BD6FD1B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2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93EF4-964F-40CB-9895-BB5B7A4AE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F266-98C4-465E-98E8-5608D1470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512D1-EC49-44B1-B54B-E0BB788A1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671AA-662B-4DAC-AA9B-261167D7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76BAA-F4E4-4761-B360-9E42DF11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4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A1B7-1891-4492-8437-2F35FF64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D05B3-7BEF-4FE4-9B4B-9369F6594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B77B4-E935-4FDC-A884-71BDEF27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67CB7-18A0-4053-B1E2-16BC5D58A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24788-2067-46F4-8FE3-3C27A219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2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3C9D1-AF3B-427D-84E0-15EF3487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D0EC-4F10-4588-91B2-01292E439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618E3-B4FF-4F41-9BE2-D0CCAD56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D13BE-0781-477B-BFB6-1F9C950B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3AA929-277D-49CA-975C-759619F5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0E307-FB26-4F23-BCE8-309F59DB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23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610A-5905-412C-9F89-047929F5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D5934-094C-49E0-830B-5D49CD69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8D7AB-D0C8-414F-880A-89EFBD995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B1117-22D5-4C25-9196-AFB4B456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3E050-06F8-4216-B8C7-FBBA5AF53A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1A183-750B-4641-99BB-DD3198966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40B31-A4DD-4564-A7AC-7365B6CD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3202D4-B655-4E1C-AD45-0C2FE83E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61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5F52-3F2E-40AA-9BFC-DF8FF56B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B5943C-51F7-4BA3-A306-F6EC7D3E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E1134-9AF3-41C0-8EA9-AE1F33242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AD3FC-FA4A-4C2D-AE3E-BE9E5EED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7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9801EA-F1F6-4AB5-9319-4B27BA67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5D625-DD5A-48AC-AE1A-81794178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E431B-02EE-4339-9BA4-6DE77CD4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81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4C76C-0867-439E-B5B7-6B2BA6FF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82FDD-52DD-400D-85A3-3CF635AC1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3FD39-57C7-4F8F-8257-59BAF5D7C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03A76-93DB-4B7D-8B6F-647B68449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4E97E-35AB-44D6-B876-BDBEAC016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F56C1-077A-4470-8F24-E744EE602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11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D6E70-9AAA-484A-A7B1-493D3B45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88F987-ECA3-4714-BC63-B2B6275BD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AB63A-E564-483C-AB7D-CC0989920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4F7A1-D56F-495F-B5DA-5F55FB93E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409FF-FB12-4C42-B235-E09E8FC0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3A45-F34B-4CA4-A2CE-17458ACE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7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AFC2A-4F82-4912-879D-234F96C22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CF6B0-8223-4184-A128-D2C07539C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6DEFA-5A98-4DAB-9808-D7673E780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331E4-81FF-4289-B95D-1E76E29CD98D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E77CE-1492-4D3D-9B31-92F4012B2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16EE-FBA0-4C83-92C1-CA2BEA17A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8CC21-11EE-4C71-A52C-E19449725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072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18" Type="http://schemas.microsoft.com/office/2007/relationships/hdphoto" Target="../media/hdphoto2.wdp"/><Relationship Id="rId26" Type="http://schemas.microsoft.com/office/2007/relationships/hdphoto" Target="../media/hdphoto6.wdp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microsoft.com/office/2007/relationships/hdphoto" Target="../media/hdphoto5.wdp"/><Relationship Id="rId5" Type="http://schemas.microsoft.com/office/2007/relationships/media" Target="../media/media3.mp3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10" Type="http://schemas.openxmlformats.org/officeDocument/2006/relationships/audio" Target="../media/media5.mp3"/><Relationship Id="rId19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21.png"/><Relationship Id="rId22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55.xml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" Target="slide9.xml"/><Relationship Id="rId21" Type="http://schemas.openxmlformats.org/officeDocument/2006/relationships/slide" Target="slide74.xml"/><Relationship Id="rId7" Type="http://schemas.openxmlformats.org/officeDocument/2006/relationships/slide" Target="slide32.xml"/><Relationship Id="rId12" Type="http://schemas.openxmlformats.org/officeDocument/2006/relationships/image" Target="../media/image8.png"/><Relationship Id="rId17" Type="http://schemas.openxmlformats.org/officeDocument/2006/relationships/slide" Target="slide76.xml"/><Relationship Id="rId25" Type="http://schemas.openxmlformats.org/officeDocument/2006/relationships/slide" Target="slide72.xml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48.xml"/><Relationship Id="rId24" Type="http://schemas.openxmlformats.org/officeDocument/2006/relationships/image" Target="../media/image14.png"/><Relationship Id="rId5" Type="http://schemas.openxmlformats.org/officeDocument/2006/relationships/slide" Target="slide26.xml"/><Relationship Id="rId15" Type="http://schemas.openxmlformats.org/officeDocument/2006/relationships/slide" Target="slide62.xml"/><Relationship Id="rId23" Type="http://schemas.openxmlformats.org/officeDocument/2006/relationships/slide" Target="slide66.xml"/><Relationship Id="rId10" Type="http://schemas.openxmlformats.org/officeDocument/2006/relationships/image" Target="../media/image7.png"/><Relationship Id="rId19" Type="http://schemas.openxmlformats.org/officeDocument/2006/relationships/slide" Target="slide64.xml"/><Relationship Id="rId4" Type="http://schemas.openxmlformats.org/officeDocument/2006/relationships/image" Target="../media/image4.png"/><Relationship Id="rId9" Type="http://schemas.openxmlformats.org/officeDocument/2006/relationships/slide" Target="slide41.xml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67.xml"/><Relationship Id="rId1" Type="http://schemas.openxmlformats.org/officeDocument/2006/relationships/slideLayout" Target="../slideLayouts/slideLayout7.xml"/><Relationship Id="rId5" Type="http://schemas.openxmlformats.org/officeDocument/2006/relationships/slide" Target="slide68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F7CA56C-D875-4630-B903-AEFA78E1A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2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8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FFE3091-A74A-4DB0-B8BD-370FF28DA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B37AD0-424D-4089-93AC-58D8FB07F4AF}"/>
              </a:ext>
            </a:extLst>
          </p:cNvPr>
          <p:cNvSpPr/>
          <p:nvPr/>
        </p:nvSpPr>
        <p:spPr>
          <a:xfrm>
            <a:off x="0" y="6516210"/>
            <a:ext cx="12192000" cy="34179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221EEA39-6573-4099-9539-343BC17DA474}"/>
              </a:ext>
            </a:extLst>
          </p:cNvPr>
          <p:cNvSpPr/>
          <p:nvPr/>
        </p:nvSpPr>
        <p:spPr>
          <a:xfrm>
            <a:off x="5982070" y="6573175"/>
            <a:ext cx="227860" cy="227860"/>
          </a:xfrm>
          <a:prstGeom prst="ellips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>
            <a:hlinkClick r:id="rId4" action="ppaction://hlinksldjump"/>
            <a:extLst>
              <a:ext uri="{FF2B5EF4-FFF2-40B4-BE49-F238E27FC236}">
                <a16:creationId xmlns:a16="http://schemas.microsoft.com/office/drawing/2014/main" id="{1A8388D0-EFB5-41B7-8344-B51C219B8A41}"/>
              </a:ext>
            </a:extLst>
          </p:cNvPr>
          <p:cNvSpPr/>
          <p:nvPr/>
        </p:nvSpPr>
        <p:spPr>
          <a:xfrm rot="16200000">
            <a:off x="2877867" y="6588890"/>
            <a:ext cx="227859" cy="196430"/>
          </a:xfrm>
          <a:prstGeom prst="triangl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01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D05423-0110-41D7-A257-60D8071B67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63" y="-4306"/>
            <a:ext cx="12200350" cy="6866611"/>
          </a:xfrm>
          <a:prstGeom prst="rect">
            <a:avLst/>
          </a:prstGeom>
        </p:spPr>
      </p:pic>
      <p:pic>
        <p:nvPicPr>
          <p:cNvPr id="16" name="Song6">
            <a:hlinkClick r:id="" action="ppaction://media"/>
            <a:extLst>
              <a:ext uri="{FF2B5EF4-FFF2-40B4-BE49-F238E27FC236}">
                <a16:creationId xmlns:a16="http://schemas.microsoft.com/office/drawing/2014/main" id="{CA2FA5DA-E062-4B47-BFDA-6F90F86DE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741" y="4180996"/>
            <a:ext cx="2743559" cy="2613600"/>
          </a:xfrm>
          <a:prstGeom prst="rect">
            <a:avLst/>
          </a:prstGeom>
        </p:spPr>
      </p:pic>
      <p:pic>
        <p:nvPicPr>
          <p:cNvPr id="15" name="Song5">
            <a:hlinkClick r:id="" action="ppaction://media"/>
            <a:extLst>
              <a:ext uri="{FF2B5EF4-FFF2-40B4-BE49-F238E27FC236}">
                <a16:creationId xmlns:a16="http://schemas.microsoft.com/office/drawing/2014/main" id="{FAA17CF9-5D51-4565-AF4D-585D27A41D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040" y="4180996"/>
            <a:ext cx="2743560" cy="2613600"/>
          </a:xfrm>
          <a:prstGeom prst="rect">
            <a:avLst/>
          </a:prstGeom>
        </p:spPr>
      </p:pic>
      <p:pic>
        <p:nvPicPr>
          <p:cNvPr id="14" name="Song4">
            <a:hlinkClick r:id="" action="ppaction://media"/>
            <a:extLst>
              <a:ext uri="{FF2B5EF4-FFF2-40B4-BE49-F238E27FC236}">
                <a16:creationId xmlns:a16="http://schemas.microsoft.com/office/drawing/2014/main" id="{4E6A699D-5A73-4632-A833-17E2FD6E7C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887" y="4181883"/>
            <a:ext cx="2743559" cy="2613600"/>
          </a:xfrm>
          <a:prstGeom prst="rect">
            <a:avLst/>
          </a:prstGeom>
        </p:spPr>
      </p:pic>
      <p:pic>
        <p:nvPicPr>
          <p:cNvPr id="13" name="Song3">
            <a:hlinkClick r:id="" action="ppaction://media"/>
            <a:extLst>
              <a:ext uri="{FF2B5EF4-FFF2-40B4-BE49-F238E27FC236}">
                <a16:creationId xmlns:a16="http://schemas.microsoft.com/office/drawing/2014/main" id="{25B3FE22-F08E-4F47-99B8-C9A71C3CCEF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5742" y="151753"/>
            <a:ext cx="2743558" cy="2613600"/>
          </a:xfrm>
          <a:prstGeom prst="rect">
            <a:avLst/>
          </a:prstGeom>
        </p:spPr>
      </p:pic>
      <p:pic>
        <p:nvPicPr>
          <p:cNvPr id="12" name="Song2">
            <a:hlinkClick r:id="" action="ppaction://media"/>
            <a:extLst>
              <a:ext uri="{FF2B5EF4-FFF2-40B4-BE49-F238E27FC236}">
                <a16:creationId xmlns:a16="http://schemas.microsoft.com/office/drawing/2014/main" id="{95A2AC0E-2A6F-42B2-BE6E-01AD7EE99B9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041" y="151753"/>
            <a:ext cx="2743559" cy="2613600"/>
          </a:xfrm>
          <a:prstGeom prst="rect">
            <a:avLst/>
          </a:prstGeom>
        </p:spPr>
      </p:pic>
      <p:pic>
        <p:nvPicPr>
          <p:cNvPr id="2" name="Song 1">
            <a:hlinkClick r:id="" action="ppaction://media"/>
            <a:extLst>
              <a:ext uri="{FF2B5EF4-FFF2-40B4-BE49-F238E27FC236}">
                <a16:creationId xmlns:a16="http://schemas.microsoft.com/office/drawing/2014/main" id="{C9F6161E-C077-4A16-AA59-5CE9091D738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886" y="151753"/>
            <a:ext cx="2743560" cy="2613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624F2D-9D5F-4CA8-992D-62AD80F464AD}"/>
              </a:ext>
            </a:extLst>
          </p:cNvPr>
          <p:cNvSpPr txBox="1"/>
          <p:nvPr/>
        </p:nvSpPr>
        <p:spPr>
          <a:xfrm>
            <a:off x="2848427" y="3027342"/>
            <a:ext cx="849143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  <a:cs typeface="Calibri"/>
              </a:rPr>
              <a:t>Click the attachments to hear the songs. Can you name them for our friend </a:t>
            </a:r>
            <a:r>
              <a:rPr lang="en-GB" sz="2600" err="1">
                <a:solidFill>
                  <a:srgbClr val="FFFFFF"/>
                </a:solidFill>
                <a:cs typeface="Calibri"/>
              </a:rPr>
              <a:t>Dr.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Dore?</a:t>
            </a:r>
          </a:p>
        </p:txBody>
      </p:sp>
    </p:spTree>
    <p:extLst>
      <p:ext uri="{BB962C8B-B14F-4D97-AF65-F5344CB8AC3E}">
        <p14:creationId xmlns:p14="http://schemas.microsoft.com/office/powerpoint/2010/main" val="208486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4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4D05423-0110-41D7-A257-60D8071B6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" y="-4306"/>
            <a:ext cx="12200350" cy="68666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624F2D-9D5F-4CA8-992D-62AD80F464AD}"/>
              </a:ext>
            </a:extLst>
          </p:cNvPr>
          <p:cNvSpPr txBox="1"/>
          <p:nvPr/>
        </p:nvSpPr>
        <p:spPr>
          <a:xfrm>
            <a:off x="2848427" y="3027342"/>
            <a:ext cx="849143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  <a:cs typeface="Calibri"/>
              </a:rPr>
              <a:t>Think you know all 6? If not, ask for a clue! If you do, click forward and I'll send an email back to </a:t>
            </a:r>
            <a:r>
              <a:rPr lang="en-GB" sz="2600" err="1">
                <a:solidFill>
                  <a:srgbClr val="FFFFFF"/>
                </a:solidFill>
                <a:cs typeface="Calibri"/>
              </a:rPr>
              <a:t>Dr.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Dore! </a:t>
            </a:r>
          </a:p>
        </p:txBody>
      </p:sp>
    </p:spTree>
    <p:extLst>
      <p:ext uri="{BB962C8B-B14F-4D97-AF65-F5344CB8AC3E}">
        <p14:creationId xmlns:p14="http://schemas.microsoft.com/office/powerpoint/2010/main" val="242682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3CB474F-AEF4-4EDB-B36D-3C5702F85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2366B0-3C68-4C2A-8235-ED988D26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A0D333-F1E9-463B-849B-B2FD959BA968}"/>
              </a:ext>
            </a:extLst>
          </p:cNvPr>
          <p:cNvSpPr/>
          <p:nvPr/>
        </p:nvSpPr>
        <p:spPr>
          <a:xfrm>
            <a:off x="0" y="6516210"/>
            <a:ext cx="12192000" cy="34179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54601CA8-13B5-4AB0-80B3-113F9BFC2A09}"/>
              </a:ext>
            </a:extLst>
          </p:cNvPr>
          <p:cNvSpPr/>
          <p:nvPr/>
        </p:nvSpPr>
        <p:spPr>
          <a:xfrm>
            <a:off x="5982070" y="6573175"/>
            <a:ext cx="227860" cy="227860"/>
          </a:xfrm>
          <a:prstGeom prst="ellips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>
            <a:hlinkClick r:id="rId4" action="ppaction://hlinksldjump"/>
            <a:extLst>
              <a:ext uri="{FF2B5EF4-FFF2-40B4-BE49-F238E27FC236}">
                <a16:creationId xmlns:a16="http://schemas.microsoft.com/office/drawing/2014/main" id="{1E11B712-CAA4-449D-BDCA-DD238469C797}"/>
              </a:ext>
            </a:extLst>
          </p:cNvPr>
          <p:cNvSpPr/>
          <p:nvPr/>
        </p:nvSpPr>
        <p:spPr>
          <a:xfrm rot="16200000">
            <a:off x="2877867" y="6588890"/>
            <a:ext cx="227859" cy="196430"/>
          </a:xfrm>
          <a:prstGeom prst="triangl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8D7F91D-438B-4158-A68B-044176C6B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7096" y="-311325"/>
            <a:ext cx="8672186" cy="2614763"/>
          </a:xfrm>
          <a:prstGeom prst="rect">
            <a:avLst/>
          </a:prstGeom>
        </p:spPr>
      </p:pic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7B5310A0-DFE0-456C-8522-6A9192C4E883}"/>
              </a:ext>
            </a:extLst>
          </p:cNvPr>
          <p:cNvSpPr txBox="1"/>
          <p:nvPr/>
        </p:nvSpPr>
        <p:spPr>
          <a:xfrm>
            <a:off x="1691834" y="578742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7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3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8A2C660-4F0C-45D2-8D29-594B31FC9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501"/>
            <a:ext cx="12187989" cy="68569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4BF074-47CD-4D41-8BCC-CAC58DAE2C2A}"/>
              </a:ext>
            </a:extLst>
          </p:cNvPr>
          <p:cNvSpPr/>
          <p:nvPr/>
        </p:nvSpPr>
        <p:spPr>
          <a:xfrm>
            <a:off x="0" y="6516210"/>
            <a:ext cx="12192000" cy="34179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39FBC923-79A6-498D-8BC4-0800764CE433}"/>
              </a:ext>
            </a:extLst>
          </p:cNvPr>
          <p:cNvSpPr/>
          <p:nvPr/>
        </p:nvSpPr>
        <p:spPr>
          <a:xfrm>
            <a:off x="5982070" y="6573175"/>
            <a:ext cx="227860" cy="227860"/>
          </a:xfrm>
          <a:prstGeom prst="ellips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>
            <a:hlinkClick r:id="rId4" action="ppaction://hlinksldjump"/>
            <a:extLst>
              <a:ext uri="{FF2B5EF4-FFF2-40B4-BE49-F238E27FC236}">
                <a16:creationId xmlns:a16="http://schemas.microsoft.com/office/drawing/2014/main" id="{A7018302-B38B-48CC-A82D-C7F10E02F4F7}"/>
              </a:ext>
            </a:extLst>
          </p:cNvPr>
          <p:cNvSpPr/>
          <p:nvPr/>
        </p:nvSpPr>
        <p:spPr>
          <a:xfrm rot="16200000">
            <a:off x="2877867" y="6588890"/>
            <a:ext cx="227859" cy="196430"/>
          </a:xfrm>
          <a:prstGeom prst="triangl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324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1C6A0E0-5F9F-428A-A35B-2D5A91081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58903810-79C0-4107-9463-9999798C0AD8}"/>
              </a:ext>
            </a:extLst>
          </p:cNvPr>
          <p:cNvSpPr/>
          <p:nvPr/>
        </p:nvSpPr>
        <p:spPr>
          <a:xfrm>
            <a:off x="1877626" y="4265721"/>
            <a:ext cx="1926454" cy="532660"/>
          </a:xfrm>
          <a:prstGeom prst="rect">
            <a:avLst/>
          </a:prstGeom>
          <a:solidFill>
            <a:srgbClr val="2FDE3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Source Sans Pro" panose="020B0503030403020204" pitchFamily="34" charset="0"/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1658399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B035EB-1CFB-4E85-950A-903D123AE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B56851-B96A-49A6-AA2B-73410C522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52" y="4204070"/>
            <a:ext cx="8672186" cy="2614763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50369C9D-4EDD-43FA-B51A-C534AA1D808F}"/>
              </a:ext>
            </a:extLst>
          </p:cNvPr>
          <p:cNvSpPr txBox="1"/>
          <p:nvPr/>
        </p:nvSpPr>
        <p:spPr>
          <a:xfrm>
            <a:off x="6376590" y="5041945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Well done! Click on me and we'll see if Edgar has sent us the QR Code</a:t>
            </a:r>
          </a:p>
        </p:txBody>
      </p:sp>
    </p:spTree>
    <p:extLst>
      <p:ext uri="{BB962C8B-B14F-4D97-AF65-F5344CB8AC3E}">
        <p14:creationId xmlns:p14="http://schemas.microsoft.com/office/powerpoint/2010/main" val="22131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D96AF5-90C0-46D2-9EF4-C9C26B2E9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2C279-A2D4-47F1-A1F5-D4C28B60B01D}"/>
              </a:ext>
            </a:extLst>
          </p:cNvPr>
          <p:cNvSpPr txBox="1"/>
          <p:nvPr/>
        </p:nvSpPr>
        <p:spPr>
          <a:xfrm>
            <a:off x="5071794" y="1234248"/>
            <a:ext cx="5965356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Hello!</a:t>
            </a:r>
            <a:r>
              <a:rPr lang="en-GB" sz="2600">
                <a:solidFill>
                  <a:srgbClr val="FFFFFF"/>
                </a:solidFill>
                <a:cs typeface="Calibri"/>
              </a:rPr>
              <a:t> My name is TK and I work at </a:t>
            </a:r>
            <a:r>
              <a:rPr lang="en-GB" sz="2600" err="1">
                <a:solidFill>
                  <a:srgbClr val="FFFFFF"/>
                </a:solidFill>
                <a:cs typeface="Calibri"/>
              </a:rPr>
              <a:t>Catterbury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Cathedral. We've just had a delivery ready for our Pentecost Service tonight... a BELL-RINGING machine. Due to the current restrictions, we want as few kitties in the cathedral as possible, so our bells are going to be automated!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78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EDA8ADE-3293-43A6-9300-36BDFA9D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ED8AB41D-F9C5-4593-AE17-A339BF84E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52" y="4204070"/>
            <a:ext cx="8672186" cy="26147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A11F956C-06FE-4451-8CA9-DF9F3B754015}"/>
              </a:ext>
            </a:extLst>
          </p:cNvPr>
          <p:cNvSpPr txBox="1"/>
          <p:nvPr/>
        </p:nvSpPr>
        <p:spPr>
          <a:xfrm>
            <a:off x="6376590" y="5208959"/>
            <a:ext cx="48484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Oh no! Click on me to try again...</a:t>
            </a:r>
          </a:p>
        </p:txBody>
      </p:sp>
    </p:spTree>
    <p:extLst>
      <p:ext uri="{BB962C8B-B14F-4D97-AF65-F5344CB8AC3E}">
        <p14:creationId xmlns:p14="http://schemas.microsoft.com/office/powerpoint/2010/main" val="3526415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396D289-C928-42E4-8702-D658E66A2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4D3640F9-BBDA-492A-A969-26029CA74163}"/>
              </a:ext>
            </a:extLst>
          </p:cNvPr>
          <p:cNvSpPr/>
          <p:nvPr/>
        </p:nvSpPr>
        <p:spPr>
          <a:xfrm>
            <a:off x="1877626" y="4265721"/>
            <a:ext cx="1926454" cy="532660"/>
          </a:xfrm>
          <a:prstGeom prst="rect">
            <a:avLst/>
          </a:prstGeom>
          <a:solidFill>
            <a:srgbClr val="2FDE3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latin typeface="Source Sans Pro" panose="020B0503030403020204" pitchFamily="34" charset="0"/>
              </a:rPr>
              <a:t>Complete</a:t>
            </a:r>
          </a:p>
        </p:txBody>
      </p:sp>
    </p:spTree>
    <p:extLst>
      <p:ext uri="{BB962C8B-B14F-4D97-AF65-F5344CB8AC3E}">
        <p14:creationId xmlns:p14="http://schemas.microsoft.com/office/powerpoint/2010/main" val="1905031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4C7AECC-57DB-4A9A-8420-3D783A46C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0709"/>
            <a:ext cx="12191980" cy="685671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641225C4-78E6-4C6B-BC07-4592894D72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62" t="28937" r="24" b="4396"/>
          <a:stretch/>
        </p:blipFill>
        <p:spPr>
          <a:xfrm>
            <a:off x="5408578" y="1984442"/>
            <a:ext cx="6780393" cy="4572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99944B-B788-4757-93FE-0FD5FB853D40}"/>
              </a:ext>
            </a:extLst>
          </p:cNvPr>
          <p:cNvGrpSpPr/>
          <p:nvPr/>
        </p:nvGrpSpPr>
        <p:grpSpPr>
          <a:xfrm>
            <a:off x="4462681" y="4513852"/>
            <a:ext cx="8672186" cy="2614763"/>
            <a:chOff x="4139852" y="4204070"/>
            <a:chExt cx="8672186" cy="2614763"/>
          </a:xfrm>
        </p:grpSpPr>
        <p:pic>
          <p:nvPicPr>
            <p:cNvPr id="3" name="Picture 7" descr="Shape, rectangle&#10;&#10;Description automatically generated">
              <a:hlinkClick r:id="rId4" action="ppaction://hlinksldjump"/>
              <a:extLst>
                <a:ext uri="{FF2B5EF4-FFF2-40B4-BE49-F238E27FC236}">
                  <a16:creationId xmlns:a16="http://schemas.microsoft.com/office/drawing/2014/main" id="{2436C157-2BA7-451F-8585-3132B3951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9852" y="4204070"/>
              <a:ext cx="8672186" cy="2614763"/>
            </a:xfrm>
            <a:prstGeom prst="rect">
              <a:avLst/>
            </a:prstGeom>
          </p:spPr>
        </p:pic>
        <p:sp>
          <p:nvSpPr>
            <p:cNvPr id="4" name="TextBox 3">
              <a:hlinkClick r:id="rId4" action="ppaction://hlinksldjump"/>
              <a:extLst>
                <a:ext uri="{FF2B5EF4-FFF2-40B4-BE49-F238E27FC236}">
                  <a16:creationId xmlns:a16="http://schemas.microsoft.com/office/drawing/2014/main" id="{B213C6DC-E239-4DFD-BE00-5C73744540F9}"/>
                </a:ext>
              </a:extLst>
            </p:cNvPr>
            <p:cNvSpPr txBox="1"/>
            <p:nvPr/>
          </p:nvSpPr>
          <p:spPr>
            <a:xfrm>
              <a:off x="6376590" y="5041945"/>
              <a:ext cx="4848451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2400">
                  <a:solidFill>
                    <a:srgbClr val="FFFFFF"/>
                  </a:solidFill>
                  <a:cs typeface="Calibri"/>
                </a:rPr>
                <a:t>Well done! Click on me and we'll see if Edgar has sent us the QR 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188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B7B0DA0-9CB5-4BC9-95D2-5B3C6ED1E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FF4CEB5-B1CB-4539-84B1-3ED548A9E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52" y="4204070"/>
            <a:ext cx="8672186" cy="26147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2E4D95A0-B8BD-4A73-8D79-DFF651A6F621}"/>
              </a:ext>
            </a:extLst>
          </p:cNvPr>
          <p:cNvSpPr txBox="1"/>
          <p:nvPr/>
        </p:nvSpPr>
        <p:spPr>
          <a:xfrm>
            <a:off x="6376590" y="5208959"/>
            <a:ext cx="484845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Oh no! Click on me to try again...</a:t>
            </a:r>
          </a:p>
        </p:txBody>
      </p:sp>
    </p:spTree>
    <p:extLst>
      <p:ext uri="{BB962C8B-B14F-4D97-AF65-F5344CB8AC3E}">
        <p14:creationId xmlns:p14="http://schemas.microsoft.com/office/powerpoint/2010/main" val="134113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A90398-91F2-435E-8B72-19B4090F9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2B6E051-EA3F-4C2C-9523-1CBE156F9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89" y="4496344"/>
            <a:ext cx="8672186" cy="2614763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52747B9F-5CD1-41CE-9C63-035375F9B076}"/>
              </a:ext>
            </a:extLst>
          </p:cNvPr>
          <p:cNvSpPr txBox="1"/>
          <p:nvPr/>
        </p:nvSpPr>
        <p:spPr>
          <a:xfrm>
            <a:off x="6574919" y="5386411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7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53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6441B35-5594-4319-9ACD-6EF16808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9" y="-3362"/>
            <a:ext cx="12193979" cy="6857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B016DE-0F83-4991-9AC9-AB415C5720F6}"/>
              </a:ext>
            </a:extLst>
          </p:cNvPr>
          <p:cNvSpPr txBox="1"/>
          <p:nvPr/>
        </p:nvSpPr>
        <p:spPr>
          <a:xfrm>
            <a:off x="2451769" y="5125452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I texted Chad, my friend from </a:t>
            </a:r>
            <a:r>
              <a:rPr lang="en-GB" sz="2600" err="1">
                <a:solidFill>
                  <a:srgbClr val="FFFFFF"/>
                </a:solidFill>
              </a:rPr>
              <a:t>Purrth</a:t>
            </a:r>
            <a:r>
              <a:rPr lang="en-GB" sz="2600">
                <a:solidFill>
                  <a:srgbClr val="FFFFFF"/>
                </a:solidFill>
              </a:rPr>
              <a:t> Cathedral in </a:t>
            </a:r>
            <a:r>
              <a:rPr lang="en-GB" sz="2600" err="1">
                <a:solidFill>
                  <a:srgbClr val="FFFFFF"/>
                </a:solidFill>
              </a:rPr>
              <a:t>Pawstralia</a:t>
            </a:r>
            <a:r>
              <a:rPr lang="en-GB" sz="2600">
                <a:solidFill>
                  <a:srgbClr val="FFFFFF"/>
                </a:solidFill>
              </a:rPr>
              <a:t> on </a:t>
            </a:r>
            <a:r>
              <a:rPr lang="en-GB" sz="2600" err="1">
                <a:solidFill>
                  <a:srgbClr val="FFFFFF"/>
                </a:solidFill>
              </a:rPr>
              <a:t>WhichCat</a:t>
            </a:r>
            <a:r>
              <a:rPr lang="en-GB" sz="2600">
                <a:solidFill>
                  <a:srgbClr val="FFFFFF"/>
                </a:solidFill>
              </a:rPr>
              <a:t> – let's see whether he's replied...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79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329297A-0EC4-41A9-900A-3575CE81A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64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5CD8BB0-B204-44B9-AF94-AD3E88B27F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BACE98-BD08-4CA1-A5E1-48583DA42ED4}"/>
              </a:ext>
            </a:extLst>
          </p:cNvPr>
          <p:cNvSpPr txBox="1"/>
          <p:nvPr/>
        </p:nvSpPr>
        <p:spPr>
          <a:xfrm>
            <a:off x="2732506" y="3080084"/>
            <a:ext cx="8384673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Friends – let's be quick! Find the most eccentric item to give a cat in your house... You have one miaow-</a:t>
            </a:r>
            <a:r>
              <a:rPr lang="en-GB" sz="2600" err="1">
                <a:solidFill>
                  <a:srgbClr val="FFFFFF"/>
                </a:solidFill>
              </a:rPr>
              <a:t>nute</a:t>
            </a:r>
            <a:r>
              <a:rPr lang="en-GB" sz="2600">
                <a:solidFill>
                  <a:srgbClr val="FFFFFF"/>
                </a:solidFill>
              </a:rPr>
              <a:t>! Go!</a:t>
            </a:r>
            <a:endParaRPr lang="en-GB" sz="2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946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C314F72-320E-431B-ADAF-5F6A567FF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60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D96AF5-90C0-46D2-9EF4-C9C26B2E9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2C279-A2D4-47F1-A1F5-D4C28B60B01D}"/>
              </a:ext>
            </a:extLst>
          </p:cNvPr>
          <p:cNvSpPr txBox="1"/>
          <p:nvPr/>
        </p:nvSpPr>
        <p:spPr>
          <a:xfrm>
            <a:off x="5280561" y="1453454"/>
            <a:ext cx="5537384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One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problem. I haven't got all of the QR code needed to be able to get the machine playing the right tune... At the moment, it's only playing Christmas songs! O Little Town of </a:t>
            </a:r>
            <a:r>
              <a:rPr lang="en-GB" sz="2600" err="1">
                <a:solidFill>
                  <a:srgbClr val="FFFFFF"/>
                </a:solidFill>
                <a:cs typeface="Calibri"/>
              </a:rPr>
              <a:t>Purrrrthlehem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is a lovely tune but not very... Pentecost.</a:t>
            </a:r>
          </a:p>
        </p:txBody>
      </p:sp>
    </p:spTree>
    <p:extLst>
      <p:ext uri="{BB962C8B-B14F-4D97-AF65-F5344CB8AC3E}">
        <p14:creationId xmlns:p14="http://schemas.microsoft.com/office/powerpoint/2010/main" val="4058827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F23AAFB-D526-4873-BB8B-6C7DC71DA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3FE098E4-408F-48F8-B65E-784C2013B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89" y="4496344"/>
            <a:ext cx="8672186" cy="2614763"/>
          </a:xfrm>
          <a:prstGeom prst="rect">
            <a:avLst/>
          </a:prstGeom>
        </p:spPr>
      </p:pic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3FF41245-B594-471B-B901-DFFA422E14F5}"/>
              </a:ext>
            </a:extLst>
          </p:cNvPr>
          <p:cNvSpPr txBox="1"/>
          <p:nvPr/>
        </p:nvSpPr>
        <p:spPr>
          <a:xfrm>
            <a:off x="6574919" y="5355096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13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93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C12BCB7-A963-4EED-A85E-8658B6784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FD851A-2B72-4E61-852A-00FBE5874858}"/>
              </a:ext>
            </a:extLst>
          </p:cNvPr>
          <p:cNvSpPr txBox="1"/>
          <p:nvPr/>
        </p:nvSpPr>
        <p:spPr>
          <a:xfrm>
            <a:off x="2451769" y="5117316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My mate, DJ, is always snapping me. I've asked him if he has one of the QR code pieces we need!</a:t>
            </a:r>
            <a:endParaRPr lang="en-GB" sz="2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503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7161B37-D824-454B-8B33-8CC2A43C8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465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6E25A8-261B-46EC-9108-9D462E451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67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F99CA81-4C6E-4B93-BE67-E93D18F1C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51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A9E333-0BB4-464E-B3A1-49BDC75D1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83E8E37-ED76-4D7E-8EEF-4249B47FF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811" y="446261"/>
            <a:ext cx="9580323" cy="2896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62B19-7FDD-4ECF-BBD4-286FBDAA9B0B}"/>
              </a:ext>
            </a:extLst>
          </p:cNvPr>
          <p:cNvSpPr txBox="1"/>
          <p:nvPr/>
        </p:nvSpPr>
        <p:spPr>
          <a:xfrm>
            <a:off x="6094755" y="1409397"/>
            <a:ext cx="562088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Click here to head over to </a:t>
            </a:r>
            <a:r>
              <a:rPr lang="en-GB" sz="2600" err="1">
                <a:solidFill>
                  <a:srgbClr val="FFFFFF"/>
                </a:solidFill>
              </a:rPr>
              <a:t>Spawtify</a:t>
            </a:r>
            <a:r>
              <a:rPr lang="en-GB" sz="2600">
                <a:solidFill>
                  <a:srgbClr val="FFFFFF"/>
                </a:solidFill>
              </a:rPr>
              <a:t> and we'll try and work it out together...</a:t>
            </a:r>
            <a:endParaRPr lang="en-GB" sz="2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5919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CA10F3-7D9F-49AD-B539-5CEB87986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31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FCA10F3-7D9F-49AD-B539-5CEB87986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7957ADC2-480D-4632-9064-8DD72C54A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263" y="-232231"/>
            <a:ext cx="11260898" cy="340807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CDFDB8FD-AD18-4FAA-8BB0-9C90C344C8D5}"/>
              </a:ext>
            </a:extLst>
          </p:cNvPr>
          <p:cNvSpPr txBox="1"/>
          <p:nvPr/>
        </p:nvSpPr>
        <p:spPr>
          <a:xfrm>
            <a:off x="5155304" y="824849"/>
            <a:ext cx="6309820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rgbClr val="FFFFFF"/>
                </a:solidFill>
              </a:rPr>
              <a:t>Click</a:t>
            </a:r>
            <a:r>
              <a:rPr lang="en-GB" sz="2400">
                <a:solidFill>
                  <a:srgbClr val="FFFFFF"/>
                </a:solidFill>
                <a:cs typeface="Calibri"/>
              </a:rPr>
              <a:t> back to head to the instructions DJ sent us to work this out. When you have your answer, click on me and I will send it to DJ! 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8028064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8AC17DA-C365-4350-95EE-ED9061511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37DCE-1229-4E65-8149-EE1896C3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89" y="4496344"/>
            <a:ext cx="8672186" cy="26147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5CC6EA41-F9DB-4189-A804-8698A6E4670C}"/>
              </a:ext>
            </a:extLst>
          </p:cNvPr>
          <p:cNvSpPr txBox="1"/>
          <p:nvPr/>
        </p:nvSpPr>
        <p:spPr>
          <a:xfrm>
            <a:off x="6574919" y="5355096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7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D96AF5-90C0-46D2-9EF4-C9C26B2E9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2C279-A2D4-47F1-A1F5-D4C28B60B01D}"/>
              </a:ext>
            </a:extLst>
          </p:cNvPr>
          <p:cNvSpPr txBox="1"/>
          <p:nvPr/>
        </p:nvSpPr>
        <p:spPr>
          <a:xfrm>
            <a:off x="5280561" y="1453454"/>
            <a:ext cx="5537384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Can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you help me? I'm trapped in the bell tower but I have my </a:t>
            </a:r>
            <a:r>
              <a:rPr lang="en-GB" sz="2600" err="1">
                <a:solidFill>
                  <a:srgbClr val="FFFFFF"/>
                </a:solidFill>
                <a:cs typeface="Calibri"/>
              </a:rPr>
              <a:t>TABi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(that's my tablet) and I've given you remote access. Let's see if my friends at cathedrals across the world can help me find the pieces of the QR code!</a:t>
            </a:r>
          </a:p>
        </p:txBody>
      </p:sp>
    </p:spTree>
    <p:extLst>
      <p:ext uri="{BB962C8B-B14F-4D97-AF65-F5344CB8AC3E}">
        <p14:creationId xmlns:p14="http://schemas.microsoft.com/office/powerpoint/2010/main" val="2156442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3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D9876F0-40FC-4397-A05C-5FAB2B46C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1CF4D3-5AA9-4B78-951C-18E71926A624}"/>
              </a:ext>
            </a:extLst>
          </p:cNvPr>
          <p:cNvSpPr txBox="1"/>
          <p:nvPr/>
        </p:nvSpPr>
        <p:spPr>
          <a:xfrm>
            <a:off x="2451769" y="5125452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 err="1">
                <a:solidFill>
                  <a:srgbClr val="FFFFFF"/>
                </a:solidFill>
                <a:cs typeface="Calibri"/>
              </a:rPr>
              <a:t>C@Princess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works for </a:t>
            </a:r>
            <a:r>
              <a:rPr lang="en-GB" sz="2600" err="1">
                <a:solidFill>
                  <a:srgbClr val="FFFFFF"/>
                </a:solidFill>
                <a:cs typeface="Calibri"/>
              </a:rPr>
              <a:t>Manxchester</a:t>
            </a:r>
            <a:r>
              <a:rPr lang="en-GB" sz="2600">
                <a:solidFill>
                  <a:srgbClr val="FFFFFF"/>
                </a:solidFill>
                <a:cs typeface="Calibri"/>
              </a:rPr>
              <a:t> Cathedral doing their social media, let's see what she can tell us.</a:t>
            </a:r>
          </a:p>
        </p:txBody>
      </p:sp>
    </p:spTree>
    <p:extLst>
      <p:ext uri="{BB962C8B-B14F-4D97-AF65-F5344CB8AC3E}">
        <p14:creationId xmlns:p14="http://schemas.microsoft.com/office/powerpoint/2010/main" val="969622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41EE14-5CCC-4CB7-802C-86F78AB99F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05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2EC9369-CE1E-4C4F-BDF6-F3C9AAE325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61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38228D8-F41A-4FF6-9754-C154068A1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F65EB-DFC9-44CC-8A00-14F42CC0F124}"/>
              </a:ext>
            </a:extLst>
          </p:cNvPr>
          <p:cNvSpPr txBox="1"/>
          <p:nvPr/>
        </p:nvSpPr>
        <p:spPr>
          <a:xfrm>
            <a:off x="2652295" y="3347451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  <a:cs typeface="Calibri"/>
              </a:rPr>
              <a:t>Time to verify your identity! Without lifting your pen from a piece of paper – draw a self-portrait with your eyes closed.</a:t>
            </a:r>
          </a:p>
        </p:txBody>
      </p:sp>
    </p:spTree>
    <p:extLst>
      <p:ext uri="{BB962C8B-B14F-4D97-AF65-F5344CB8AC3E}">
        <p14:creationId xmlns:p14="http://schemas.microsoft.com/office/powerpoint/2010/main" val="2880169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, email&#10;&#10;Description automatically generated">
            <a:extLst>
              <a:ext uri="{FF2B5EF4-FFF2-40B4-BE49-F238E27FC236}">
                <a16:creationId xmlns:a16="http://schemas.microsoft.com/office/drawing/2014/main" id="{00AE7B6A-6323-49BD-80A8-A8ACC333D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60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60A8F7A-C433-4143-953A-57F3E3635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C5F99FFD-F945-4082-9309-57689A4C2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75" y="174865"/>
            <a:ext cx="8672186" cy="26147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61E942AE-FAD0-4CC8-9E0E-0C0E4D5EA915}"/>
              </a:ext>
            </a:extLst>
          </p:cNvPr>
          <p:cNvSpPr txBox="1"/>
          <p:nvPr/>
        </p:nvSpPr>
        <p:spPr>
          <a:xfrm>
            <a:off x="2597905" y="1023179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058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684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903979C6-A59D-442E-816B-794310707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16206-F2FF-4E7D-9CC2-A7AF27196178}"/>
              </a:ext>
            </a:extLst>
          </p:cNvPr>
          <p:cNvSpPr txBox="1"/>
          <p:nvPr/>
        </p:nvSpPr>
        <p:spPr>
          <a:xfrm>
            <a:off x="2462207" y="5106877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Let's see if my friend Furball has responded to my message – he is ALWAYS viral on this new app KitKat. </a:t>
            </a:r>
            <a:endParaRPr lang="en-GB" sz="2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039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A1F826-3E7B-4ECE-821E-0533317ED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60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D7231F-5443-4F52-B0F6-74A7A2F25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2"/>
            <a:ext cx="12192000" cy="6886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1BE268-602F-4A4D-BB25-692E956A1922}"/>
              </a:ext>
            </a:extLst>
          </p:cNvPr>
          <p:cNvSpPr txBox="1"/>
          <p:nvPr/>
        </p:nvSpPr>
        <p:spPr>
          <a:xfrm>
            <a:off x="1981904" y="5383770"/>
            <a:ext cx="942759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</a:rPr>
              <a:t>This</a:t>
            </a:r>
            <a:r>
              <a:rPr lang="en-GB" sz="2400">
                <a:solidFill>
                  <a:srgbClr val="FFFFFF"/>
                </a:solidFill>
                <a:cs typeface="Calibri"/>
              </a:rPr>
              <a:t> is my home screen! Why not click an app to see which of my friends can help us out...</a:t>
            </a:r>
          </a:p>
        </p:txBody>
      </p:sp>
      <p:pic>
        <p:nvPicPr>
          <p:cNvPr id="4" name="Picture 4" descr="Ic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BA8FDF-F3A3-40D3-8802-F26D604A3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0" y="627864"/>
            <a:ext cx="2482516" cy="2362602"/>
          </a:xfrm>
          <a:prstGeom prst="rect">
            <a:avLst/>
          </a:prstGeom>
        </p:spPr>
      </p:pic>
      <p:pic>
        <p:nvPicPr>
          <p:cNvPr id="5" name="Picture 6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DABD6B2F-AEDE-4437-97E4-54F841E63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268" y="587294"/>
            <a:ext cx="2482516" cy="2362602"/>
          </a:xfrm>
          <a:prstGeom prst="rect">
            <a:avLst/>
          </a:prstGeom>
        </p:spPr>
      </p:pic>
      <p:pic>
        <p:nvPicPr>
          <p:cNvPr id="7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6B37C31C-FE7A-4288-AD0B-9082DD3B4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140" y="570224"/>
            <a:ext cx="2482516" cy="2362602"/>
          </a:xfrm>
          <a:prstGeom prst="rect">
            <a:avLst/>
          </a:prstGeom>
        </p:spPr>
      </p:pic>
      <p:pic>
        <p:nvPicPr>
          <p:cNvPr id="8" name="Picture 8" descr="Icon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1974BA6-D557-4AEA-847D-728C90E852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3676" y="590090"/>
            <a:ext cx="2482516" cy="2362602"/>
          </a:xfrm>
          <a:prstGeom prst="rect">
            <a:avLst/>
          </a:prstGeom>
        </p:spPr>
      </p:pic>
      <p:pic>
        <p:nvPicPr>
          <p:cNvPr id="9" name="Picture 9" descr="Logo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F39E5D1A-1BAC-4EAA-BA91-C925223B1D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8500" y="608878"/>
            <a:ext cx="2482516" cy="2362602"/>
          </a:xfrm>
          <a:prstGeom prst="rect">
            <a:avLst/>
          </a:prstGeom>
        </p:spPr>
      </p:pic>
      <p:pic>
        <p:nvPicPr>
          <p:cNvPr id="10" name="Picture 10" descr="A picture containing light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2CE0DC4E-A629-4374-B13A-18F0E7807A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82325" y="539481"/>
            <a:ext cx="2482516" cy="2362602"/>
          </a:xfrm>
          <a:prstGeom prst="rect">
            <a:avLst/>
          </a:prstGeom>
        </p:spPr>
      </p:pic>
      <p:pic>
        <p:nvPicPr>
          <p:cNvPr id="11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76E2A28B-D375-4ECE-823B-7207498C6B2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28" y="2564236"/>
            <a:ext cx="2482516" cy="2362602"/>
          </a:xfrm>
          <a:prstGeom prst="rect">
            <a:avLst/>
          </a:prstGeom>
        </p:spPr>
      </p:pic>
      <p:pic>
        <p:nvPicPr>
          <p:cNvPr id="12" name="Picture 12" descr="Icon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E160899A-054D-46A4-84FA-FC91CB426D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92199" y="2580582"/>
            <a:ext cx="2482516" cy="2362602"/>
          </a:xfrm>
          <a:prstGeom prst="rect">
            <a:avLst/>
          </a:prstGeom>
        </p:spPr>
      </p:pic>
      <p:pic>
        <p:nvPicPr>
          <p:cNvPr id="13" name="Picture 13" descr="A picture containing helmet, colorful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85E6FED0-7B3E-4AB1-83AC-BC66321CD1F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49864" y="2587875"/>
            <a:ext cx="2482516" cy="2362602"/>
          </a:xfrm>
          <a:prstGeom prst="rect">
            <a:avLst/>
          </a:prstGeom>
        </p:spPr>
      </p:pic>
      <p:pic>
        <p:nvPicPr>
          <p:cNvPr id="14" name="Picture 14">
            <a:hlinkClick r:id="rId21" action="ppaction://hlinksldjump"/>
            <a:extLst>
              <a:ext uri="{FF2B5EF4-FFF2-40B4-BE49-F238E27FC236}">
                <a16:creationId xmlns:a16="http://schemas.microsoft.com/office/drawing/2014/main" id="{AA4C7103-161B-4A00-95A3-3B11B49371A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77716" y="2588557"/>
            <a:ext cx="2482516" cy="2362602"/>
          </a:xfrm>
          <a:prstGeom prst="rect">
            <a:avLst/>
          </a:prstGeom>
        </p:spPr>
      </p:pic>
      <p:pic>
        <p:nvPicPr>
          <p:cNvPr id="15" name="Picture 15" descr="A picture containing text, mask&#10;&#10;Description automatically generated">
            <a:hlinkClick r:id="rId23" action="ppaction://hlinksldjump"/>
            <a:extLst>
              <a:ext uri="{FF2B5EF4-FFF2-40B4-BE49-F238E27FC236}">
                <a16:creationId xmlns:a16="http://schemas.microsoft.com/office/drawing/2014/main" id="{32D6933A-4D4A-4EBA-89BF-4D52C6B8A6C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26897" y="2532477"/>
            <a:ext cx="2482516" cy="2362602"/>
          </a:xfrm>
          <a:prstGeom prst="rect">
            <a:avLst/>
          </a:prstGeom>
        </p:spPr>
      </p:pic>
      <p:pic>
        <p:nvPicPr>
          <p:cNvPr id="16" name="Picture 16" descr="A picture containing icon&#10;&#10;Description automatically generated">
            <a:hlinkClick r:id="rId25" action="ppaction://hlinksldjump"/>
            <a:extLst>
              <a:ext uri="{FF2B5EF4-FFF2-40B4-BE49-F238E27FC236}">
                <a16:creationId xmlns:a16="http://schemas.microsoft.com/office/drawing/2014/main" id="{365D2632-CE5E-4A65-9A36-19146702585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93879" y="2496265"/>
            <a:ext cx="2482516" cy="236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143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5762DE4-DFF5-425A-AAE4-2D9E70CE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35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D9CC4B-DB44-46F7-BAF3-19257B920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E5E6B-1AE5-457C-AA2C-0B0B296B2AE3}"/>
              </a:ext>
            </a:extLst>
          </p:cNvPr>
          <p:cNvSpPr txBox="1"/>
          <p:nvPr/>
        </p:nvSpPr>
        <p:spPr>
          <a:xfrm>
            <a:off x="2652295" y="2992547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  <a:cs typeface="Calibri"/>
              </a:rPr>
              <a:t>Let's think of something fun! Can you create a dance, a sea shanty, or a joke to help Furball go viral?</a:t>
            </a:r>
          </a:p>
        </p:txBody>
      </p:sp>
    </p:spTree>
    <p:extLst>
      <p:ext uri="{BB962C8B-B14F-4D97-AF65-F5344CB8AC3E}">
        <p14:creationId xmlns:p14="http://schemas.microsoft.com/office/powerpoint/2010/main" val="1376916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7D9CC4B-DB44-46F7-BAF3-19257B920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7E5E6B-1AE5-457C-AA2C-0B0B296B2AE3}"/>
              </a:ext>
            </a:extLst>
          </p:cNvPr>
          <p:cNvSpPr txBox="1"/>
          <p:nvPr/>
        </p:nvSpPr>
        <p:spPr>
          <a:xfrm>
            <a:off x="2652295" y="2898602"/>
            <a:ext cx="891940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solidFill>
                  <a:srgbClr val="FFFFFF"/>
                </a:solidFill>
                <a:cs typeface="Calibri"/>
              </a:rPr>
              <a:t>Ready? Let's send it off to Furball and see what he thinks! </a:t>
            </a:r>
          </a:p>
        </p:txBody>
      </p:sp>
    </p:spTree>
    <p:extLst>
      <p:ext uri="{BB962C8B-B14F-4D97-AF65-F5344CB8AC3E}">
        <p14:creationId xmlns:p14="http://schemas.microsoft.com/office/powerpoint/2010/main" val="1905166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7199B5C-40A0-4E10-979A-709408FE8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8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0B0090-ED98-417A-A32B-C738A685C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30"/>
          <a:stretch/>
        </p:blipFill>
        <p:spPr>
          <a:xfrm>
            <a:off x="20" y="470517"/>
            <a:ext cx="12191980" cy="60741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783A02-49E4-42AB-AF90-058864E09F36}"/>
              </a:ext>
            </a:extLst>
          </p:cNvPr>
          <p:cNvSpPr/>
          <p:nvPr/>
        </p:nvSpPr>
        <p:spPr>
          <a:xfrm>
            <a:off x="0" y="6516210"/>
            <a:ext cx="12192000" cy="34179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hlinkClick r:id="rId3" action="ppaction://hlinksldjump"/>
            <a:extLst>
              <a:ext uri="{FF2B5EF4-FFF2-40B4-BE49-F238E27FC236}">
                <a16:creationId xmlns:a16="http://schemas.microsoft.com/office/drawing/2014/main" id="{AAC2EE28-B5A0-4C11-B790-D008B8032EC2}"/>
              </a:ext>
            </a:extLst>
          </p:cNvPr>
          <p:cNvSpPr/>
          <p:nvPr/>
        </p:nvSpPr>
        <p:spPr>
          <a:xfrm>
            <a:off x="6106355" y="6573175"/>
            <a:ext cx="227860" cy="227860"/>
          </a:xfrm>
          <a:prstGeom prst="ellips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>
            <a:hlinkClick r:id="rId3" action="ppaction://hlinksldjump"/>
            <a:extLst>
              <a:ext uri="{FF2B5EF4-FFF2-40B4-BE49-F238E27FC236}">
                <a16:creationId xmlns:a16="http://schemas.microsoft.com/office/drawing/2014/main" id="{FE2BD29E-9CFE-444C-863B-56221442D703}"/>
              </a:ext>
            </a:extLst>
          </p:cNvPr>
          <p:cNvSpPr/>
          <p:nvPr/>
        </p:nvSpPr>
        <p:spPr>
          <a:xfrm rot="16200000">
            <a:off x="3002152" y="6588890"/>
            <a:ext cx="227859" cy="196430"/>
          </a:xfrm>
          <a:prstGeom prst="triangl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34A519C-6281-484B-B3AF-1AA3E1E90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81" y="999495"/>
            <a:ext cx="8672186" cy="2614763"/>
          </a:xfrm>
          <a:prstGeom prst="rect">
            <a:avLst/>
          </a:prstGeom>
        </p:spPr>
      </p:pic>
      <p:sp>
        <p:nvSpPr>
          <p:cNvPr id="11" name="TextBox 10">
            <a:hlinkClick r:id="rId3" action="ppaction://hlinksldjump"/>
            <a:extLst>
              <a:ext uri="{FF2B5EF4-FFF2-40B4-BE49-F238E27FC236}">
                <a16:creationId xmlns:a16="http://schemas.microsoft.com/office/drawing/2014/main" id="{5C1D9715-0228-477E-B8A0-A9652031EA58}"/>
              </a:ext>
            </a:extLst>
          </p:cNvPr>
          <p:cNvSpPr txBox="1"/>
          <p:nvPr/>
        </p:nvSpPr>
        <p:spPr>
          <a:xfrm>
            <a:off x="2817111" y="1858247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13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59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F7D54164-BF0A-4E0B-B424-18C404D75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819ED-FC27-4C06-AD8B-FFBD023C692C}"/>
              </a:ext>
            </a:extLst>
          </p:cNvPr>
          <p:cNvSpPr txBox="1"/>
          <p:nvPr/>
        </p:nvSpPr>
        <p:spPr>
          <a:xfrm>
            <a:off x="2451769" y="5091834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Ooh! Let's see if my friend </a:t>
            </a:r>
            <a:r>
              <a:rPr lang="en-GB" sz="2600" err="1">
                <a:solidFill>
                  <a:srgbClr val="FFFFFF"/>
                </a:solidFill>
              </a:rPr>
              <a:t>Blingo</a:t>
            </a:r>
            <a:r>
              <a:rPr lang="en-GB" sz="2600">
                <a:solidFill>
                  <a:srgbClr val="FFFFFF"/>
                </a:solidFill>
              </a:rPr>
              <a:t> has replied on Messenger. She lives in </a:t>
            </a:r>
            <a:r>
              <a:rPr lang="en-GB" sz="2600" err="1">
                <a:solidFill>
                  <a:srgbClr val="FFFFFF"/>
                </a:solidFill>
              </a:rPr>
              <a:t>Miaowlan</a:t>
            </a:r>
            <a:r>
              <a:rPr lang="en-GB" sz="2600">
                <a:solidFill>
                  <a:srgbClr val="FFFFFF"/>
                </a:solidFill>
              </a:rPr>
              <a:t> in Italy and works at the Duomo di </a:t>
            </a:r>
            <a:r>
              <a:rPr lang="en-GB" sz="2600" err="1">
                <a:solidFill>
                  <a:srgbClr val="FFFFFF"/>
                </a:solidFill>
              </a:rPr>
              <a:t>Miaowlano</a:t>
            </a:r>
            <a:r>
              <a:rPr lang="en-GB" sz="26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93521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B113DCE-D2E2-4C0D-9C91-47E0E441C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61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AF481FB-4EDD-44B7-ADC2-9FFA9F008A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55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6943F9-86E9-4DBF-A762-07C497261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BC4C990-9610-42B2-B09E-FD3437F1A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49" y="258353"/>
            <a:ext cx="5906021" cy="2416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3DE24-BEC6-4CAE-94FE-70D8A1395780}"/>
              </a:ext>
            </a:extLst>
          </p:cNvPr>
          <p:cNvSpPr txBox="1"/>
          <p:nvPr/>
        </p:nvSpPr>
        <p:spPr>
          <a:xfrm>
            <a:off x="8012116" y="1003126"/>
            <a:ext cx="29735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How much did </a:t>
            </a:r>
            <a:r>
              <a:rPr lang="en-GB" sz="2400" err="1">
                <a:solidFill>
                  <a:srgbClr val="FFFFFF"/>
                </a:solidFill>
                <a:cs typeface="Calibri"/>
              </a:rPr>
              <a:t>Blingo</a:t>
            </a:r>
            <a:r>
              <a:rPr lang="en-GB" sz="2400">
                <a:solidFill>
                  <a:srgbClr val="FFFFFF"/>
                </a:solidFill>
                <a:cs typeface="Calibri"/>
              </a:rPr>
              <a:t> spend overall?</a:t>
            </a:r>
          </a:p>
        </p:txBody>
      </p:sp>
    </p:spTree>
    <p:extLst>
      <p:ext uri="{BB962C8B-B14F-4D97-AF65-F5344CB8AC3E}">
        <p14:creationId xmlns:p14="http://schemas.microsoft.com/office/powerpoint/2010/main" val="3896847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6943F9-86E9-4DBF-A762-07C497261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BC4C990-9610-42B2-B09E-FD3437F1A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49" y="258353"/>
            <a:ext cx="5906021" cy="2416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93DE24-BEC6-4CAE-94FE-70D8A1395780}"/>
              </a:ext>
            </a:extLst>
          </p:cNvPr>
          <p:cNvSpPr txBox="1"/>
          <p:nvPr/>
        </p:nvSpPr>
        <p:spPr>
          <a:xfrm>
            <a:off x="8012116" y="1003126"/>
            <a:ext cx="297353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Got the answer? Click me to tell </a:t>
            </a:r>
            <a:r>
              <a:rPr lang="en-GB" sz="2400" err="1">
                <a:solidFill>
                  <a:srgbClr val="FFFFFF"/>
                </a:solidFill>
                <a:cs typeface="Calibri"/>
              </a:rPr>
              <a:t>Blingo</a:t>
            </a:r>
            <a:r>
              <a:rPr lang="en-GB" sz="2400">
                <a:solidFill>
                  <a:srgbClr val="FFFFFF"/>
                </a:solidFill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0412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8B749B0-26F7-42EC-A068-4FFAAAD81B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94A24-061D-44A9-9BA9-A715D26DF265}"/>
              </a:ext>
            </a:extLst>
          </p:cNvPr>
          <p:cNvSpPr txBox="1"/>
          <p:nvPr/>
        </p:nvSpPr>
        <p:spPr>
          <a:xfrm>
            <a:off x="2022009" y="5534165"/>
            <a:ext cx="94275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</a:rPr>
              <a:t>Oh no... low battery... press the back button to charge up!</a:t>
            </a:r>
            <a:endParaRPr lang="en-GB" sz="24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123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2AEB9D1-75A5-4D8C-B89A-083736737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7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0EF3DB3-4F27-4F0F-B286-C80D3514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89" y="4496344"/>
            <a:ext cx="8672186" cy="2614763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9BBF7E5D-D121-46D0-8A96-FC23E6BD3E45}"/>
              </a:ext>
            </a:extLst>
          </p:cNvPr>
          <p:cNvSpPr txBox="1"/>
          <p:nvPr/>
        </p:nvSpPr>
        <p:spPr>
          <a:xfrm>
            <a:off x="6574919" y="5355096"/>
            <a:ext cx="48484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Great work! Click on me to go back to the home page.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69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84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ACB8C8-09BD-438E-BFFC-83BA0C5DD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3" descr="A picture containing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AE0D0CE-9972-443A-9CC0-7C8995D6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249" y="258353"/>
            <a:ext cx="5906021" cy="2416472"/>
          </a:xfrm>
          <a:prstGeom prst="rect">
            <a:avLst/>
          </a:prstGeom>
        </p:spPr>
      </p:pic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22179CAC-DDCE-4FCE-964F-1CE8741B7EE7}"/>
              </a:ext>
            </a:extLst>
          </p:cNvPr>
          <p:cNvSpPr txBox="1"/>
          <p:nvPr/>
        </p:nvSpPr>
        <p:spPr>
          <a:xfrm>
            <a:off x="8012116" y="1003126"/>
            <a:ext cx="311966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Not much to see here, click me to head home.</a:t>
            </a:r>
          </a:p>
        </p:txBody>
      </p:sp>
    </p:spTree>
    <p:extLst>
      <p:ext uri="{BB962C8B-B14F-4D97-AF65-F5344CB8AC3E}">
        <p14:creationId xmlns:p14="http://schemas.microsoft.com/office/powerpoint/2010/main" val="24914657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3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48868084-8B2B-41DA-89CC-290F857DD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405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8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C9F0C27-0E22-4B8D-8CCA-FFE599701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30CD8C-8AC6-49C7-8644-2518118A322F}"/>
              </a:ext>
            </a:extLst>
          </p:cNvPr>
          <p:cNvSpPr txBox="1"/>
          <p:nvPr/>
        </p:nvSpPr>
        <p:spPr>
          <a:xfrm>
            <a:off x="2451769" y="5091834"/>
            <a:ext cx="9087497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I love this game – though Camo Cat, my friend from South </a:t>
            </a:r>
            <a:r>
              <a:rPr lang="en-GB" sz="2600" err="1">
                <a:solidFill>
                  <a:srgbClr val="FFFFFF"/>
                </a:solidFill>
              </a:rPr>
              <a:t>Purrea</a:t>
            </a:r>
            <a:r>
              <a:rPr lang="en-GB" sz="2600">
                <a:solidFill>
                  <a:srgbClr val="FFFFFF"/>
                </a:solidFill>
              </a:rPr>
              <a:t>, is hard to find – if we catch him out he'll send us the QR code. </a:t>
            </a:r>
            <a:endParaRPr lang="en-GB" sz="26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396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BC68924-CDF8-4DAF-8F21-AD9339390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13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F2201D-FD05-4F84-8C34-FF77D56FE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" name="Picture 2" descr="Graphical user interface, text, applicatio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9BD25BD3-8D18-43D7-ACBF-C13EC6EC4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2" t="34809" r="14627" b="51999"/>
          <a:stretch/>
        </p:blipFill>
        <p:spPr>
          <a:xfrm>
            <a:off x="6332706" y="2387166"/>
            <a:ext cx="4075889" cy="90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74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509E40CA-F328-484F-B594-311CA3A2D28C}"/>
              </a:ext>
            </a:extLst>
          </p:cNvPr>
          <p:cNvSpPr/>
          <p:nvPr/>
        </p:nvSpPr>
        <p:spPr>
          <a:xfrm>
            <a:off x="9845336" y="4554245"/>
            <a:ext cx="2175029" cy="2068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A1593B7E-1AA2-4AD5-9907-693916AC1BC0}"/>
              </a:ext>
            </a:extLst>
          </p:cNvPr>
          <p:cNvSpPr/>
          <p:nvPr/>
        </p:nvSpPr>
        <p:spPr>
          <a:xfrm>
            <a:off x="772357" y="4554245"/>
            <a:ext cx="2041864" cy="2068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1731F26-4D2B-4299-B209-069AB965BD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6D006923-0DE3-4B15-91F4-54DAC4C008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125" t="55999" b="19"/>
          <a:stretch/>
        </p:blipFill>
        <p:spPr>
          <a:xfrm>
            <a:off x="9037320" y="3840480"/>
            <a:ext cx="3154680" cy="3016238"/>
          </a:xfrm>
          <a:prstGeom prst="rect">
            <a:avLst/>
          </a:prstGeom>
        </p:spPr>
      </p:pic>
      <p:pic>
        <p:nvPicPr>
          <p:cNvPr id="8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701F687E-F088-464A-B5FF-90C951129D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999" r="70613" b="19"/>
          <a:stretch/>
        </p:blipFill>
        <p:spPr>
          <a:xfrm>
            <a:off x="-1504" y="3840480"/>
            <a:ext cx="3582904" cy="30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2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39470D40-7159-4F6C-B109-0C71D8C63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7741D-7F24-4B1E-B28E-203309195479}"/>
              </a:ext>
            </a:extLst>
          </p:cNvPr>
          <p:cNvSpPr txBox="1"/>
          <p:nvPr/>
        </p:nvSpPr>
        <p:spPr>
          <a:xfrm>
            <a:off x="2022009" y="5534165"/>
            <a:ext cx="942759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Back! I said back! </a:t>
            </a:r>
          </a:p>
        </p:txBody>
      </p:sp>
    </p:spTree>
    <p:extLst>
      <p:ext uri="{BB962C8B-B14F-4D97-AF65-F5344CB8AC3E}">
        <p14:creationId xmlns:p14="http://schemas.microsoft.com/office/powerpoint/2010/main" val="3476314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8C150C19-D59B-49B6-AF4B-AA262E86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hlinkClick r:id="rId2" action="ppaction://hlinksldjump"/>
            <a:extLst>
              <a:ext uri="{FF2B5EF4-FFF2-40B4-BE49-F238E27FC236}">
                <a16:creationId xmlns:a16="http://schemas.microsoft.com/office/drawing/2014/main" id="{E5E83AA7-ACEB-4898-98A2-62C884490D84}"/>
              </a:ext>
            </a:extLst>
          </p:cNvPr>
          <p:cNvSpPr txBox="1"/>
          <p:nvPr/>
        </p:nvSpPr>
        <p:spPr>
          <a:xfrm>
            <a:off x="2451769" y="5006669"/>
            <a:ext cx="8919409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Amazing deduction skills – you found Camo Cat! AND I've just been sent a piece of the QR code from him – what a win! Let's go back to the home page – Click on me to do so!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250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3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892A80C-520B-4F82-B993-08DCDBD72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12" descr="Shape, rectang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0FD27A0-13BF-40BE-B8B5-1E84679B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552" y="3212426"/>
            <a:ext cx="9747336" cy="2948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08BEB3-A1D2-409F-ACF7-03A6E7BA3818}"/>
              </a:ext>
            </a:extLst>
          </p:cNvPr>
          <p:cNvSpPr txBox="1"/>
          <p:nvPr/>
        </p:nvSpPr>
        <p:spPr>
          <a:xfrm>
            <a:off x="6101897" y="4197262"/>
            <a:ext cx="54369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FFFFFF"/>
                </a:solidFill>
                <a:cs typeface="Calibri"/>
              </a:rPr>
              <a:t>Not long to go until we need the machine to work! Click me to head home.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21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9810FEC6-345F-45A7-AFB8-983FE4935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957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466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CFD99C1-3D5A-4F77-8F80-3ED29CBB0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CA8D7-5DB4-4C50-BDC8-703959F90F16}"/>
              </a:ext>
            </a:extLst>
          </p:cNvPr>
          <p:cNvSpPr txBox="1"/>
          <p:nvPr/>
        </p:nvSpPr>
        <p:spPr>
          <a:xfrm>
            <a:off x="2462207" y="5096439"/>
            <a:ext cx="891940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All 8 pieces of the QR code! I can finally build it and scan it... let's see if it all works!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13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5E2C07-3000-468E-B062-9138B25E9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9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9257E06-6344-4898-AA35-5A2C21007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670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DD96AF5-90C0-46D2-9EF4-C9C26B2E9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62C279-A2D4-47F1-A1F5-D4C28B60B01D}"/>
              </a:ext>
            </a:extLst>
          </p:cNvPr>
          <p:cNvSpPr txBox="1"/>
          <p:nvPr/>
        </p:nvSpPr>
        <p:spPr>
          <a:xfrm>
            <a:off x="5071794" y="1234248"/>
            <a:ext cx="5965356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solidFill>
                  <a:srgbClr val="FFFFFF"/>
                </a:solidFill>
              </a:rPr>
              <a:t>It works perfectly! What a joyful noise. Thank you so much – I hope you enjoy celebrating Pentecost together as a church as much as we will at </a:t>
            </a:r>
            <a:r>
              <a:rPr lang="en-GB" sz="2600" err="1">
                <a:solidFill>
                  <a:srgbClr val="FFFFFF"/>
                </a:solidFill>
              </a:rPr>
              <a:t>Catterbury</a:t>
            </a:r>
            <a:r>
              <a:rPr lang="en-GB" sz="2600">
                <a:solidFill>
                  <a:srgbClr val="FFFFFF"/>
                </a:solidFill>
              </a:rPr>
              <a:t> Cathedral. </a:t>
            </a:r>
            <a:endParaRPr lang="en-GB" sz="2600">
              <a:solidFill>
                <a:srgbClr val="FFFFFF"/>
              </a:solidFill>
              <a:cs typeface="Calibri"/>
            </a:endParaRPr>
          </a:p>
          <a:p>
            <a:endParaRPr lang="en-GB" sz="2600">
              <a:solidFill>
                <a:srgbClr val="FFFFFF"/>
              </a:solidFill>
              <a:cs typeface="Calibri"/>
            </a:endParaRPr>
          </a:p>
          <a:p>
            <a:r>
              <a:rPr lang="en-GB" sz="2600">
                <a:solidFill>
                  <a:srgbClr val="FFFFFF"/>
                </a:solidFill>
                <a:cs typeface="Calibri"/>
              </a:rPr>
              <a:t>Maybe we'll see you again sometime...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7421B-A21A-4B0F-A61C-F37514088CF1}"/>
              </a:ext>
            </a:extLst>
          </p:cNvPr>
          <p:cNvSpPr txBox="1"/>
          <p:nvPr/>
        </p:nvSpPr>
        <p:spPr>
          <a:xfrm>
            <a:off x="6702458" y="6579719"/>
            <a:ext cx="54880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Created by Jack Percey, Monica Jones, and Dave Thornton (Christ Church, Winchester)</a:t>
            </a:r>
          </a:p>
        </p:txBody>
      </p:sp>
    </p:spTree>
    <p:extLst>
      <p:ext uri="{BB962C8B-B14F-4D97-AF65-F5344CB8AC3E}">
        <p14:creationId xmlns:p14="http://schemas.microsoft.com/office/powerpoint/2010/main" val="3985842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81B44-D0AE-43BA-A234-75532D977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3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Graphical user interface, text, application, email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899E843E-9603-4F68-AF60-BC28F19EB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A320D3-B3F3-4C86-ABDB-65B7894C0D21}"/>
              </a:ext>
            </a:extLst>
          </p:cNvPr>
          <p:cNvSpPr/>
          <p:nvPr/>
        </p:nvSpPr>
        <p:spPr>
          <a:xfrm>
            <a:off x="0" y="6516210"/>
            <a:ext cx="12192000" cy="341790"/>
          </a:xfrm>
          <a:prstGeom prst="rect">
            <a:avLst/>
          </a:prstGeom>
          <a:solidFill>
            <a:srgbClr val="BEB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hlinkClick r:id="rId4" action="ppaction://hlinksldjump"/>
            <a:extLst>
              <a:ext uri="{FF2B5EF4-FFF2-40B4-BE49-F238E27FC236}">
                <a16:creationId xmlns:a16="http://schemas.microsoft.com/office/drawing/2014/main" id="{6462D769-86E0-428E-AF66-A5555A96B9F5}"/>
              </a:ext>
            </a:extLst>
          </p:cNvPr>
          <p:cNvSpPr/>
          <p:nvPr/>
        </p:nvSpPr>
        <p:spPr>
          <a:xfrm>
            <a:off x="5982070" y="6573175"/>
            <a:ext cx="227860" cy="227860"/>
          </a:xfrm>
          <a:prstGeom prst="ellips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hlinkClick r:id="rId4" action="ppaction://hlinksldjump"/>
            <a:extLst>
              <a:ext uri="{FF2B5EF4-FFF2-40B4-BE49-F238E27FC236}">
                <a16:creationId xmlns:a16="http://schemas.microsoft.com/office/drawing/2014/main" id="{6788DF23-42CF-4079-A43E-2DB4E8E32487}"/>
              </a:ext>
            </a:extLst>
          </p:cNvPr>
          <p:cNvSpPr/>
          <p:nvPr/>
        </p:nvSpPr>
        <p:spPr>
          <a:xfrm rot="16200000">
            <a:off x="2877867" y="6588890"/>
            <a:ext cx="227859" cy="196430"/>
          </a:xfrm>
          <a:prstGeom prst="triangle">
            <a:avLst/>
          </a:prstGeom>
          <a:solidFill>
            <a:srgbClr val="BEBEBE"/>
          </a:solidFill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6" descr="Graphical user interface, text, application, email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89E5D528-DCE4-4747-8367-4493D0E6A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44789" r="55583" b="43561"/>
          <a:stretch/>
        </p:blipFill>
        <p:spPr>
          <a:xfrm>
            <a:off x="355107" y="3071674"/>
            <a:ext cx="5060272" cy="7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8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Jones</dc:creator>
  <cp:revision>1</cp:revision>
  <dcterms:created xsi:type="dcterms:W3CDTF">2021-04-20T10:20:50Z</dcterms:created>
  <dcterms:modified xsi:type="dcterms:W3CDTF">2021-05-05T13:33:11Z</dcterms:modified>
</cp:coreProperties>
</file>